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56.xml" ContentType="application/vnd.openxmlformats-officedocument.presentationml.tags+xml"/>
  <Override PartName="/ppt/notesSlides/notesSlide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notesSlides/notesSlide4.xml" ContentType="application/vnd.openxmlformats-officedocument.presentationml.notesSlide+xml"/>
  <Override PartName="/ppt/tags/tag67.xml" ContentType="application/vnd.openxmlformats-officedocument.presentationml.tags+xml"/>
  <Override PartName="/ppt/notesSlides/notesSlide5.xml" ContentType="application/vnd.openxmlformats-officedocument.presentationml.notesSlide+xml"/>
  <Override PartName="/ppt/tags/tag68.xml" ContentType="application/vnd.openxmlformats-officedocument.presentationml.tags+xml"/>
  <Override PartName="/ppt/notesSlides/notesSlide6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7.xml" ContentType="application/vnd.openxmlformats-officedocument.presentationml.notesSlide+xml"/>
  <Override PartName="/ppt/tags/tag72.xml" ContentType="application/vnd.openxmlformats-officedocument.presentationml.tags+xml"/>
  <Override PartName="/ppt/notesSlides/notesSlide8.xml" ContentType="application/vnd.openxmlformats-officedocument.presentationml.notesSlide+xml"/>
  <Override PartName="/ppt/tags/tag73.xml" ContentType="application/vnd.openxmlformats-officedocument.presentationml.tags+xml"/>
  <Override PartName="/ppt/notesSlides/notesSlide9.xml" ContentType="application/vnd.openxmlformats-officedocument.presentationml.notesSlide+xml"/>
  <Override PartName="/ppt/tags/tag74.xml" ContentType="application/vnd.openxmlformats-officedocument.presentationml.tags+xml"/>
  <Override PartName="/ppt/notesSlides/notesSlide10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1.xml" ContentType="application/vnd.openxmlformats-officedocument.presentationml.notesSlide+xml"/>
  <Override PartName="/ppt/tags/tag78.xml" ContentType="application/vnd.openxmlformats-officedocument.presentationml.tags+xml"/>
  <Override PartName="/ppt/notesSlides/notesSlide12.xml" ContentType="application/vnd.openxmlformats-officedocument.presentationml.notesSlide+xml"/>
  <Override PartName="/ppt/tags/tag79.xml" ContentType="application/vnd.openxmlformats-officedocument.presentationml.tags+xml"/>
  <Override PartName="/ppt/notesSlides/notesSlide13.xml" ContentType="application/vnd.openxmlformats-officedocument.presentationml.notesSlide+xml"/>
  <Override PartName="/ppt/tags/tag80.xml" ContentType="application/vnd.openxmlformats-officedocument.presentationml.tags+xml"/>
  <Override PartName="/ppt/notesSlides/notesSlide1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tags/tag84.xml" ContentType="application/vnd.openxmlformats-officedocument.presentationml.tags+xml"/>
  <Override PartName="/ppt/notesSlides/notesSlide16.xml" ContentType="application/vnd.openxmlformats-officedocument.presentationml.notesSlide+xml"/>
  <Override PartName="/ppt/tags/tag85.xml" ContentType="application/vnd.openxmlformats-officedocument.presentationml.tags+xml"/>
  <Override PartName="/ppt/notesSlides/notesSlide17.xml" ContentType="application/vnd.openxmlformats-officedocument.presentationml.notesSlide+xml"/>
  <Override PartName="/ppt/tags/tag86.xml" ContentType="application/vnd.openxmlformats-officedocument.presentationml.tags+xml"/>
  <Override PartName="/ppt/notesSlides/notesSlide18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9.xml" ContentType="application/vnd.openxmlformats-officedocument.presentationml.notesSlide+xml"/>
  <Override PartName="/ppt/tags/tag91.xml" ContentType="application/vnd.openxmlformats-officedocument.presentationml.tags+xml"/>
  <Override PartName="/ppt/notesSlides/notesSlide20.xml" ContentType="application/vnd.openxmlformats-officedocument.presentationml.notesSlide+xml"/>
  <Override PartName="/ppt/tags/tag92.xml" ContentType="application/vnd.openxmlformats-officedocument.presentationml.tags+xml"/>
  <Override PartName="/ppt/notesSlides/notesSlide21.xml" ContentType="application/vnd.openxmlformats-officedocument.presentationml.notesSlide+xml"/>
  <Override PartName="/ppt/tags/tag93.xml" ContentType="application/vnd.openxmlformats-officedocument.presentationml.tags+xml"/>
  <Override PartName="/ppt/notesSlides/notesSlide22.xml" ContentType="application/vnd.openxmlformats-officedocument.presentationml.notesSlide+xml"/>
  <Override PartName="/ppt/tags/tag94.xml" ContentType="application/vnd.openxmlformats-officedocument.presentationml.tags+xml"/>
  <Override PartName="/ppt/notesSlides/notesSlide23.xml" ContentType="application/vnd.openxmlformats-officedocument.presentationml.notesSlide+xml"/>
  <Override PartName="/ppt/tags/tag95.xml" ContentType="application/vnd.openxmlformats-officedocument.presentationml.tags+xml"/>
  <Override PartName="/ppt/notesSlides/notesSlide24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5.xml" ContentType="application/vnd.openxmlformats-officedocument.presentationml.notesSlide+xml"/>
  <Override PartName="/ppt/tags/tag99.xml" ContentType="application/vnd.openxmlformats-officedocument.presentationml.tags+xml"/>
  <Override PartName="/ppt/notesSlides/notesSlide26.xml" ContentType="application/vnd.openxmlformats-officedocument.presentationml.notesSlide+xml"/>
  <Override PartName="/ppt/tags/tag100.xml" ContentType="application/vnd.openxmlformats-officedocument.presentationml.tags+xml"/>
  <Override PartName="/ppt/notesSlides/notesSlide27.xml" ContentType="application/vnd.openxmlformats-officedocument.presentationml.notesSlide+xml"/>
  <Override PartName="/ppt/tags/tag101.xml" ContentType="application/vnd.openxmlformats-officedocument.presentationml.tags+xml"/>
  <Override PartName="/ppt/notesSlides/notesSlide28.xml" ContentType="application/vnd.openxmlformats-officedocument.presentationml.notesSlide+xml"/>
  <Override PartName="/ppt/tags/tag102.xml" ContentType="application/vnd.openxmlformats-officedocument.presentationml.tags+xml"/>
  <Override PartName="/ppt/notesSlides/notesSlide29.xml" ContentType="application/vnd.openxmlformats-officedocument.presentationml.notesSlide+xml"/>
  <Override PartName="/ppt/tags/tag103.xml" ContentType="application/vnd.openxmlformats-officedocument.presentationml.tags+xml"/>
  <Override PartName="/ppt/notesSlides/notesSlide3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1.xml" ContentType="application/vnd.openxmlformats-officedocument.presentationml.notesSlide+xml"/>
  <Override PartName="/ppt/tags/tag107.xml" ContentType="application/vnd.openxmlformats-officedocument.presentationml.tags+xml"/>
  <Override PartName="/ppt/notesSlides/notesSlide32.xml" ContentType="application/vnd.openxmlformats-officedocument.presentationml.notesSlide+xml"/>
  <Override PartName="/ppt/tags/tag108.xml" ContentType="application/vnd.openxmlformats-officedocument.presentationml.tags+xml"/>
  <Override PartName="/ppt/notesSlides/notesSlide33.xml" ContentType="application/vnd.openxmlformats-officedocument.presentationml.notesSlide+xml"/>
  <Override PartName="/ppt/tags/tag109.xml" ContentType="application/vnd.openxmlformats-officedocument.presentationml.tags+xml"/>
  <Override PartName="/ppt/notesSlides/notesSlide3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5.xml" ContentType="application/vnd.openxmlformats-officedocument.presentationml.notesSlide+xml"/>
  <Override PartName="/ppt/tags/tag113.xml" ContentType="application/vnd.openxmlformats-officedocument.presentationml.tags+xml"/>
  <Override PartName="/ppt/notesSlides/notesSlide36.xml" ContentType="application/vnd.openxmlformats-officedocument.presentationml.notesSlide+xml"/>
  <Override PartName="/ppt/tags/tag1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1"/>
  </p:notesMasterIdLst>
  <p:sldIdLst>
    <p:sldId id="496" r:id="rId3"/>
    <p:sldId id="480" r:id="rId4"/>
    <p:sldId id="420" r:id="rId5"/>
    <p:sldId id="422" r:id="rId6"/>
    <p:sldId id="435" r:id="rId7"/>
    <p:sldId id="463" r:id="rId8"/>
    <p:sldId id="443" r:id="rId9"/>
    <p:sldId id="469" r:id="rId10"/>
    <p:sldId id="471" r:id="rId11"/>
    <p:sldId id="498" r:id="rId12"/>
    <p:sldId id="436" r:id="rId13"/>
    <p:sldId id="464" r:id="rId14"/>
    <p:sldId id="465" r:id="rId15"/>
    <p:sldId id="493" r:id="rId16"/>
    <p:sldId id="447" r:id="rId17"/>
    <p:sldId id="472" r:id="rId18"/>
    <p:sldId id="491" r:id="rId19"/>
    <p:sldId id="494" r:id="rId20"/>
    <p:sldId id="495" r:id="rId21"/>
    <p:sldId id="450" r:id="rId22"/>
    <p:sldId id="474" r:id="rId23"/>
    <p:sldId id="477" r:id="rId24"/>
    <p:sldId id="482" r:id="rId25"/>
    <p:sldId id="483" r:id="rId26"/>
    <p:sldId id="497" r:id="rId27"/>
    <p:sldId id="481" r:id="rId28"/>
    <p:sldId id="489" r:id="rId29"/>
    <p:sldId id="490" r:id="rId30"/>
    <p:sldId id="499" r:id="rId31"/>
    <p:sldId id="492" r:id="rId32"/>
    <p:sldId id="500" r:id="rId33"/>
    <p:sldId id="439" r:id="rId34"/>
    <p:sldId id="466" r:id="rId35"/>
    <p:sldId id="467" r:id="rId36"/>
    <p:sldId id="468" r:id="rId37"/>
    <p:sldId id="456" r:id="rId38"/>
    <p:sldId id="473" r:id="rId39"/>
    <p:sldId id="43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53B"/>
    <a:srgbClr val="F0F0F0"/>
    <a:srgbClr val="BD934E"/>
    <a:srgbClr val="DCDCDC"/>
    <a:srgbClr val="2E4523"/>
    <a:srgbClr val="06275E"/>
    <a:srgbClr val="0B3774"/>
    <a:srgbClr val="B88F4D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69738" autoAdjust="0"/>
  </p:normalViewPr>
  <p:slideViewPr>
    <p:cSldViewPr snapToGrid="0">
      <p:cViewPr varScale="1">
        <p:scale>
          <a:sx n="89" d="100"/>
          <a:sy n="89" d="100"/>
        </p:scale>
        <p:origin x="1747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各位老师好，我们是第八小组，我是负责人尹麒深，很高兴来到这里进行项目的汇报与答辩。我们的汇报时间约</a:t>
            </a:r>
            <a:r>
              <a:rPr lang="en-US" altLang="zh-CN" dirty="0"/>
              <a:t>7</a:t>
            </a:r>
            <a:r>
              <a:rPr lang="zh-CN" altLang="en-US" dirty="0"/>
              <a:t>分</a:t>
            </a:r>
            <a:r>
              <a:rPr lang="en-US" altLang="zh-CN" dirty="0"/>
              <a:t>20</a:t>
            </a:r>
            <a:r>
              <a:rPr lang="zh-CN" altLang="en-US" dirty="0"/>
              <a:t>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747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最后一次会议是总结会议，完善了第三步并对项目整体进行了测试，确保消除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189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817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我们选取了</a:t>
            </a:r>
            <a:r>
              <a:rPr lang="en-US" altLang="zh-CN" dirty="0"/>
              <a:t>Apache</a:t>
            </a:r>
            <a:r>
              <a:rPr lang="zh-CN" altLang="en-US" dirty="0"/>
              <a:t>项目“</a:t>
            </a:r>
            <a:r>
              <a:rPr lang="en-US" altLang="zh-CN" dirty="0"/>
              <a:t>Superset”</a:t>
            </a:r>
            <a:r>
              <a:rPr lang="zh-CN" altLang="en-US" dirty="0"/>
              <a:t>中的最新一个版本。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编写爬虫时，我们决定将原始数据爬取后直接放在了数据库中。数据库是建立在云服务器上的</a:t>
            </a:r>
            <a:r>
              <a:rPr lang="en-US" altLang="zh-CN" dirty="0"/>
              <a:t>MySQL</a:t>
            </a:r>
            <a:r>
              <a:rPr lang="zh-CN" altLang="en-US" dirty="0"/>
              <a:t>数据库，如下图所示：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下面由我来介绍我们小组迭代三的数据获取部分</a:t>
            </a:r>
            <a:endParaRPr lang="en-US" altLang="zh-CN" dirty="0"/>
          </a:p>
          <a:p>
            <a:r>
              <a:rPr lang="zh-CN" altLang="en-US" dirty="0"/>
              <a:t>我们选择的是</a:t>
            </a:r>
            <a:r>
              <a:rPr lang="en-US" altLang="zh-CN" dirty="0"/>
              <a:t>Apache</a:t>
            </a:r>
            <a:r>
              <a:rPr lang="zh-CN" altLang="en-US" dirty="0"/>
              <a:t>的</a:t>
            </a:r>
            <a:r>
              <a:rPr lang="en-US" altLang="zh-CN" dirty="0"/>
              <a:t>superset</a:t>
            </a:r>
            <a:r>
              <a:rPr lang="zh-CN" altLang="en-US" dirty="0"/>
              <a:t>项目的最新版本</a:t>
            </a:r>
            <a:r>
              <a:rPr lang="en-US" altLang="zh-CN" dirty="0"/>
              <a:t>(v2.1.0rc3).</a:t>
            </a:r>
            <a:r>
              <a:rPr lang="zh-CN" altLang="en-US" dirty="0"/>
              <a:t>我们爬取的是所有</a:t>
            </a:r>
            <a:r>
              <a:rPr lang="en-US" altLang="zh-CN" dirty="0"/>
              <a:t>open</a:t>
            </a:r>
            <a:r>
              <a:rPr lang="zh-CN" altLang="en-US" dirty="0"/>
              <a:t>的</a:t>
            </a:r>
            <a:r>
              <a:rPr lang="en-US" altLang="zh-CN" dirty="0"/>
              <a:t>issues</a:t>
            </a:r>
            <a:r>
              <a:rPr lang="zh-CN" altLang="en-US" dirty="0"/>
              <a:t>。我们直接将爬虫爬取得到的数据存在数据库中，供前后端使用。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861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我们将所有数据导出为电子表格，放在我们的</a:t>
            </a:r>
            <a:r>
              <a:rPr lang="en-US" altLang="zh-CN" dirty="0"/>
              <a:t>`</a:t>
            </a:r>
            <a:r>
              <a:rPr lang="zh-CN" altLang="en-US" dirty="0"/>
              <a:t>项目文档</a:t>
            </a:r>
            <a:r>
              <a:rPr lang="en-US" altLang="zh-CN" dirty="0"/>
              <a:t>-</a:t>
            </a:r>
            <a:r>
              <a:rPr lang="zh-CN" altLang="en-US" dirty="0"/>
              <a:t>迭代</a:t>
            </a:r>
            <a:r>
              <a:rPr lang="en-US" altLang="zh-CN" dirty="0"/>
              <a:t>3-</a:t>
            </a:r>
            <a:r>
              <a:rPr lang="zh-CN" altLang="en-US" dirty="0"/>
              <a:t>原数据与标注的</a:t>
            </a:r>
            <a:r>
              <a:rPr lang="en-US" altLang="zh-CN" dirty="0"/>
              <a:t>Aspect`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zh-CN" altLang="en-US" dirty="0"/>
              <a:t>经过筛选和去重后，我们最终得到了</a:t>
            </a:r>
            <a:r>
              <a:rPr lang="en-US" altLang="zh-CN" dirty="0"/>
              <a:t>1800</a:t>
            </a:r>
            <a:r>
              <a:rPr lang="zh-CN" altLang="en-US" dirty="0"/>
              <a:t>条评有效的英文评论，并按照要求保存为</a:t>
            </a:r>
            <a:r>
              <a:rPr lang="en-US" altLang="zh-CN" dirty="0"/>
              <a:t>Excel</a:t>
            </a:r>
            <a:r>
              <a:rPr lang="zh-CN" altLang="en-US" dirty="0"/>
              <a:t>文件放在了我们的项目仓库中。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54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100" dirty="0"/>
              <a:t>接下来我来简要介绍一下爬虫的主要过程。整体爬虫采用</a:t>
            </a:r>
            <a:r>
              <a:rPr lang="en-US" altLang="zh-CN" sz="1100" dirty="0"/>
              <a:t>requests</a:t>
            </a:r>
            <a:r>
              <a:rPr lang="zh-CN" altLang="en-US" sz="1100" dirty="0"/>
              <a:t>模块，通过给定的项目和版本，我们可以获取到需要爬取的评论</a:t>
            </a:r>
            <a:r>
              <a:rPr lang="en-US" altLang="zh-CN" sz="1100" dirty="0" err="1"/>
              <a:t>url</a:t>
            </a:r>
            <a:r>
              <a:rPr lang="zh-CN" altLang="en-US" sz="1100" dirty="0"/>
              <a:t>列表，因为</a:t>
            </a:r>
            <a:r>
              <a:rPr lang="en-US" altLang="zh-CN" sz="1100" dirty="0"/>
              <a:t>GitHub</a:t>
            </a:r>
            <a:r>
              <a:rPr lang="zh-CN" altLang="en-US" sz="1100" dirty="0"/>
              <a:t>的特殊性，我们使用了代理来保证连接的稳定。针对每个</a:t>
            </a:r>
            <a:r>
              <a:rPr lang="en-US" altLang="zh-CN" sz="1100" dirty="0"/>
              <a:t>issue</a:t>
            </a:r>
            <a:r>
              <a:rPr lang="zh-CN" altLang="en-US" sz="1100" dirty="0"/>
              <a:t>页面，我们根据数据库约定好的数据结构，用</a:t>
            </a:r>
            <a:r>
              <a:rPr lang="en-US" altLang="zh-CN" sz="1100" dirty="0" err="1"/>
              <a:t>xpath</a:t>
            </a:r>
            <a:r>
              <a:rPr lang="zh-CN" altLang="en-US" sz="1100" dirty="0"/>
              <a:t>定位到需要获取的数据，并通过简单的条件判断去除引用导致的重复。在使用</a:t>
            </a:r>
            <a:r>
              <a:rPr lang="en-US" altLang="zh-CN" sz="1100" dirty="0" err="1"/>
              <a:t>pymysql</a:t>
            </a:r>
            <a:r>
              <a:rPr lang="zh-CN" altLang="en-US" sz="1100" dirty="0"/>
              <a:t>存入数据库之前，还会对数据进行有效性检验，去除空数据和非英文数据。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892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640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我们整个项目的主要结构就是这张图。</a:t>
            </a:r>
          </a:p>
          <a:p>
            <a:r>
              <a:rPr lang="zh-CN" altLang="en-US" dirty="0"/>
              <a:t>主要结构就是前端，后端，数据库。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其中后端方面我们使用了微服务架构。</a:t>
            </a:r>
            <a:br>
              <a:rPr lang="zh-CN" altLang="en-US" dirty="0"/>
            </a:br>
            <a:r>
              <a:rPr lang="zh-CN" altLang="en-US" dirty="0"/>
              <a:t>以</a:t>
            </a:r>
            <a:r>
              <a:rPr lang="en-US" altLang="zh-CN" dirty="0"/>
              <a:t>Gateway</a:t>
            </a:r>
            <a:r>
              <a:rPr lang="zh-CN" altLang="en-US" dirty="0"/>
              <a:t>和</a:t>
            </a:r>
            <a:r>
              <a:rPr lang="en-US" altLang="zh-CN" dirty="0" err="1"/>
              <a:t>Nacos</a:t>
            </a:r>
            <a:r>
              <a:rPr lang="zh-CN" altLang="en-US" dirty="0"/>
              <a:t>为主要工件，以</a:t>
            </a:r>
            <a:r>
              <a:rPr lang="en-US" altLang="zh-CN" dirty="0"/>
              <a:t>Controller</a:t>
            </a:r>
            <a:r>
              <a:rPr lang="zh-CN" altLang="en-US" dirty="0"/>
              <a:t>为核心调度各服务。</a:t>
            </a:r>
          </a:p>
          <a:p>
            <a:endParaRPr lang="en-US" altLang="zh-CN" dirty="0"/>
          </a:p>
          <a:p>
            <a:r>
              <a:rPr lang="zh-CN" altLang="en-US" dirty="0"/>
              <a:t>数据库方面我们使用的是</a:t>
            </a:r>
            <a:r>
              <a:rPr lang="en-US" altLang="zh-CN" dirty="0"/>
              <a:t>MySQL</a:t>
            </a:r>
            <a:r>
              <a:rPr lang="zh-CN" altLang="en-US" dirty="0"/>
              <a:t>数据库，并在后端使用</a:t>
            </a:r>
            <a:r>
              <a:rPr lang="en-US" altLang="zh-CN" dirty="0" err="1"/>
              <a:t>jdbc</a:t>
            </a:r>
            <a:r>
              <a:rPr lang="zh-CN" altLang="en-US" dirty="0"/>
              <a:t>对其连接。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953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后端</a:t>
            </a:r>
            <a:r>
              <a:rPr lang="en-US" altLang="zh-CN" dirty="0"/>
              <a:t>controller</a:t>
            </a:r>
            <a:r>
              <a:rPr lang="zh-CN" altLang="en-US" dirty="0"/>
              <a:t>的功能主要分为两部分。</a:t>
            </a:r>
          </a:p>
          <a:p>
            <a:r>
              <a:rPr lang="zh-CN" altLang="en-US" dirty="0"/>
              <a:t>第一部分就是计算文本</a:t>
            </a:r>
            <a:r>
              <a:rPr lang="en-US" altLang="zh-CN" dirty="0" err="1"/>
              <a:t>senti</a:t>
            </a:r>
            <a:r>
              <a:rPr lang="zh-CN" altLang="en-US" dirty="0"/>
              <a:t>值。</a:t>
            </a:r>
            <a:endParaRPr lang="en-US" altLang="zh-CN" dirty="0"/>
          </a:p>
          <a:p>
            <a:r>
              <a:rPr lang="zh-CN" altLang="en-US" dirty="0"/>
              <a:t>简单来说就是将爬虫爬下来，放在数据库中的文本取出，之后调用</a:t>
            </a:r>
            <a:r>
              <a:rPr lang="en-US" altLang="zh-CN" dirty="0" err="1"/>
              <a:t>sentistrength</a:t>
            </a:r>
            <a:r>
              <a:rPr lang="zh-CN" altLang="en-US" dirty="0"/>
              <a:t>的</a:t>
            </a:r>
            <a:r>
              <a:rPr lang="en-US" altLang="zh-CN" dirty="0"/>
              <a:t>jar</a:t>
            </a:r>
            <a:r>
              <a:rPr lang="zh-CN" altLang="en-US" dirty="0"/>
              <a:t>包计算出</a:t>
            </a:r>
            <a:r>
              <a:rPr lang="en-US" altLang="zh-CN" dirty="0" err="1"/>
              <a:t>senti</a:t>
            </a:r>
            <a:r>
              <a:rPr lang="zh-CN" altLang="en-US" dirty="0"/>
              <a:t>值，并将其存入数据库。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04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另一部分就是依据前端接口，从数据库中获取数据，将其处理后发给前端。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309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接下来是数据分析部分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35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首先我们汇报的内容大纲是</a:t>
            </a:r>
            <a:r>
              <a:rPr lang="en-US" altLang="zh-CN" dirty="0"/>
              <a:t>:  </a:t>
            </a:r>
            <a:r>
              <a:rPr lang="zh-CN" altLang="en-US" dirty="0"/>
              <a:t>项目的整体结构与我们推进项目的过程，爬虫与取数据，后端与架构说明，</a:t>
            </a:r>
            <a:r>
              <a:rPr lang="en-US" altLang="zh-CN" dirty="0"/>
              <a:t>aspect</a:t>
            </a:r>
            <a:r>
              <a:rPr lang="zh-CN" altLang="en-US" dirty="0"/>
              <a:t>分析，前端与可视化，最后是我们认为的的亮点与展望。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2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首先利用爬虫将所需的数据爬取到数据库中，初步完成数据的预处理，比如评论的去重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在数据库中，我们将数据分为问题编号等九栏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7259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在人工标注阶段，将所有评论进行情绪标注，经过讨论再结合项目本身属性，最后标注出具有明确情绪方面的共计</a:t>
            </a:r>
            <a:r>
              <a:rPr lang="en-US" altLang="zh-CN" dirty="0"/>
              <a:t>433</a:t>
            </a:r>
            <a:r>
              <a:rPr lang="zh-CN" altLang="en-US" dirty="0"/>
              <a:t>条评论。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981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数据汇聚部分，我们将情绪方面接近的评论归为一类。如关注</a:t>
            </a:r>
            <a:r>
              <a:rPr lang="en-US" altLang="zh-CN" dirty="0" err="1"/>
              <a:t>clickHouse</a:t>
            </a:r>
            <a:r>
              <a:rPr lang="zh-CN" altLang="en-US" dirty="0"/>
              <a:t>和</a:t>
            </a:r>
            <a:r>
              <a:rPr lang="en-US" altLang="zh-CN" dirty="0"/>
              <a:t>H2</a:t>
            </a:r>
            <a:r>
              <a:rPr lang="zh-CN" altLang="en-US" dirty="0"/>
              <a:t>的都归为数据库方面，同时统计各个大类所含积极消极评论的数量和</a:t>
            </a:r>
            <a:r>
              <a:rPr lang="en-US" altLang="zh-CN" dirty="0" err="1"/>
              <a:t>senti</a:t>
            </a:r>
            <a:r>
              <a:rPr lang="zh-CN" altLang="en-US" dirty="0"/>
              <a:t>值，进行数学处理。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919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从种类上看，如云图显示的十四类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从占比上看，用户最关心的是项目相关问题（共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条，占总数的百分之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32.6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947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情绪值上来看，“感谢与喜爱”等有很强的积极情绪，“问题反馈”等则负面情绪居多，剩余的像“数据库连接与访问”等则积极和消极评论数量相近，我们视这些标签的评论为接近中性（事实上计算各类标签所有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值的平均值，这些剩余标签的均值都在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之间，且极差不超过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据分析，该版本主要问题集中于数据库连接、前端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两个部分。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是一个开源的大数据探索分析、可视化报表平台，其重心在数据探索与分析、前端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的优化上。我们根据这些信息提前预测的结果，与汇聚显示的结果基本一致。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843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961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首先是在我们的小组主页上，右侧按钮是本次的分析工具。我们提供了四个查看或展示数据的维度。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253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进入工具主页面，这里展示数据的总体情况。有总数据表格，按时间粒度的表格和情绪值占比扇形图。总数据提供了时间升降序和情绪值升降序四种查看方式。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8763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第二个是按评审者，即评论者查看，输入名字即会展示所有所属的评论，时间粒度信息和表达相同内容的</a:t>
            </a:r>
            <a:r>
              <a:rPr lang="en-US" altLang="zh-CN" dirty="0" err="1"/>
              <a:t>Eharts</a:t>
            </a:r>
            <a:r>
              <a:rPr lang="zh-CN" altLang="en-US" dirty="0"/>
              <a:t>动态绘制的图表。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261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第三个按日期查看，默认显示</a:t>
            </a:r>
            <a:r>
              <a:rPr lang="en-US" altLang="zh-CN" dirty="0"/>
              <a:t>2022</a:t>
            </a:r>
            <a:r>
              <a:rPr lang="zh-CN" altLang="en-US" dirty="0"/>
              <a:t>年五月至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月底的所有内容积极和消极情绪随时间的分布的折线图。选择两个日期就展示该时间范围内的所有评论内容。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57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首先介绍的是项目的整体结构。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最后是展示</a:t>
            </a:r>
            <a:r>
              <a:rPr lang="en-US" altLang="zh-CN" dirty="0"/>
              <a:t>Aspect</a:t>
            </a:r>
            <a:r>
              <a:rPr lang="zh-CN" altLang="en-US" dirty="0"/>
              <a:t>数据，我们展示了一张</a:t>
            </a:r>
            <a:r>
              <a:rPr lang="en-US" altLang="zh-CN" dirty="0"/>
              <a:t>Aspect</a:t>
            </a:r>
            <a:r>
              <a:rPr lang="zh-CN" altLang="en-US" dirty="0"/>
              <a:t>分布情况表和简单结论。更详细的信息在前面的部分已讲述。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161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下面是几个我们认为的亮点。首先是</a:t>
            </a:r>
            <a:r>
              <a:rPr lang="en-US" altLang="zh-CN" dirty="0" err="1"/>
              <a:t>sonarlint</a:t>
            </a:r>
            <a:r>
              <a:rPr lang="zh-CN" altLang="en-US" dirty="0"/>
              <a:t>工具。</a:t>
            </a:r>
          </a:p>
        </p:txBody>
      </p:sp>
    </p:spTree>
    <p:extLst>
      <p:ext uri="{BB962C8B-B14F-4D97-AF65-F5344CB8AC3E}">
        <p14:creationId xmlns:p14="http://schemas.microsoft.com/office/powerpoint/2010/main" val="4217212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在迭代</a:t>
            </a:r>
            <a:r>
              <a:rPr lang="en-US" altLang="zh-CN" dirty="0"/>
              <a:t>2</a:t>
            </a:r>
            <a:r>
              <a:rPr lang="zh-CN" altLang="en-US" dirty="0"/>
              <a:t>中，我们认识到了</a:t>
            </a:r>
            <a:r>
              <a:rPr lang="en-US" altLang="zh-CN"/>
              <a:t>Sonar</a:t>
            </a:r>
            <a:r>
              <a:rPr lang="zh-CN" altLang="en-US"/>
              <a:t>系列</a:t>
            </a:r>
            <a:r>
              <a:rPr lang="zh-CN" altLang="en-US" dirty="0"/>
              <a:t>工具的强大，在该工具的辅助下，写下的代码大多符合我们约定的规范，保证了代码的下限。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dirty="0"/>
            </a:br>
            <a:r>
              <a:rPr lang="zh-CN" altLang="en-US" dirty="0">
                <a:solidFill>
                  <a:srgbClr val="4E753B"/>
                </a:solidFill>
              </a:rPr>
              <a:t>例如：</a:t>
            </a:r>
            <a:r>
              <a:rPr lang="en-US" altLang="zh-CN" dirty="0" err="1">
                <a:solidFill>
                  <a:srgbClr val="4E753B"/>
                </a:solidFill>
              </a:rPr>
              <a:t>SonarLint</a:t>
            </a:r>
            <a:r>
              <a:rPr lang="zh-CN" altLang="en-US" dirty="0">
                <a:solidFill>
                  <a:srgbClr val="4E753B"/>
                </a:solidFill>
              </a:rPr>
              <a:t>帮助我们发现了</a:t>
            </a:r>
            <a:r>
              <a:rPr lang="en-US" altLang="zh-CN" dirty="0">
                <a:solidFill>
                  <a:srgbClr val="4E753B"/>
                </a:solidFill>
              </a:rPr>
              <a:t>Tab</a:t>
            </a:r>
            <a:r>
              <a:rPr lang="zh-CN" altLang="en-US" dirty="0">
                <a:solidFill>
                  <a:srgbClr val="4E753B"/>
                </a:solidFill>
              </a:rPr>
              <a:t>和空格混用的情况。</a:t>
            </a:r>
            <a:endParaRPr lang="en-US" altLang="zh-CN" dirty="0">
              <a:solidFill>
                <a:srgbClr val="4E753B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05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我们基于</a:t>
            </a:r>
            <a:r>
              <a:rPr lang="en-US" altLang="zh-CN" dirty="0" err="1"/>
              <a:t>SpringCloud</a:t>
            </a:r>
            <a:r>
              <a:rPr lang="en-US" altLang="zh-CN" dirty="0"/>
              <a:t> Alibaba</a:t>
            </a:r>
            <a:r>
              <a:rPr lang="zh-CN" altLang="en-US" dirty="0"/>
              <a:t>的微服务架构在后期为我们添加服务提供了方便。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可以简单地用</a:t>
            </a:r>
            <a:r>
              <a:rPr lang="en-US" altLang="zh-CN" dirty="0" err="1"/>
              <a:t>Nacos</a:t>
            </a:r>
            <a:r>
              <a:rPr lang="zh-CN" altLang="en-US" dirty="0"/>
              <a:t>检查服务是否健康、压力等状态。如果有必要进行集群化、分布式的改造，</a:t>
            </a:r>
            <a:r>
              <a:rPr lang="en-US" altLang="zh-CN" dirty="0" err="1"/>
              <a:t>Nacos</a:t>
            </a:r>
            <a:r>
              <a:rPr lang="zh-CN" altLang="en-US" dirty="0"/>
              <a:t>也可以提供极大便利（现阶段无此必要）。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利用</a:t>
            </a:r>
            <a:r>
              <a:rPr lang="en-US" altLang="zh-CN" dirty="0"/>
              <a:t>Gateway</a:t>
            </a:r>
            <a:r>
              <a:rPr lang="zh-CN" altLang="en-US" dirty="0"/>
              <a:t>，保护了端口没有轻易暴露，而且还实现了使用服务名访问服务，简化了服务器中</a:t>
            </a:r>
            <a:r>
              <a:rPr lang="en-US" altLang="zh-CN" dirty="0"/>
              <a:t>Controller</a:t>
            </a:r>
            <a:r>
              <a:rPr lang="zh-CN" altLang="en-US" dirty="0"/>
              <a:t>为主控的架构与其他服务进行交互的代码写作。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原定使用</a:t>
            </a:r>
            <a:r>
              <a:rPr lang="en-US" altLang="zh-CN" dirty="0"/>
              <a:t>Sentinel</a:t>
            </a:r>
            <a:r>
              <a:rPr lang="zh-CN" altLang="en-US" dirty="0"/>
              <a:t>熔断控制与弹性机制等，但由于方向四和此关系不大，故未加入。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CN" dirty="0"/>
            </a:br>
            <a:r>
              <a:rPr lang="zh-CN" altLang="en-US" dirty="0"/>
              <a:t>例如：我们使用</a:t>
            </a:r>
            <a:r>
              <a:rPr lang="en-US" altLang="zh-CN" dirty="0"/>
              <a:t>Controller</a:t>
            </a:r>
            <a:r>
              <a:rPr lang="zh-CN" altLang="en-US" dirty="0"/>
              <a:t>服务（而不是</a:t>
            </a:r>
            <a:r>
              <a:rPr lang="en-US" altLang="zh-CN" dirty="0"/>
              <a:t>SentiStrength</a:t>
            </a:r>
            <a:r>
              <a:rPr lang="zh-CN" altLang="en-US" dirty="0"/>
              <a:t>外加服务器）来控制整个项目，降低了</a:t>
            </a:r>
            <a:r>
              <a:rPr lang="en-US" altLang="zh-CN" dirty="0"/>
              <a:t>SentiStrength</a:t>
            </a:r>
            <a:r>
              <a:rPr lang="zh-CN" altLang="en-US" dirty="0"/>
              <a:t>项目的压力，也方便我们将不同的功能加在不同的服务上，使用接口管理。即使因为传入的数据量过大导致</a:t>
            </a:r>
            <a:r>
              <a:rPr lang="en-US" altLang="zh-CN" dirty="0"/>
              <a:t>SentiStrength</a:t>
            </a:r>
            <a:r>
              <a:rPr lang="zh-CN" altLang="en-US" dirty="0"/>
              <a:t>服务</a:t>
            </a:r>
            <a:r>
              <a:rPr lang="en-US" altLang="zh-CN" dirty="0"/>
              <a:t>Down</a:t>
            </a:r>
            <a:r>
              <a:rPr lang="zh-CN" altLang="en-US" dirty="0"/>
              <a:t>，整个系统也不会因此而完全失去作用，我们也可以在</a:t>
            </a:r>
            <a:r>
              <a:rPr lang="en-US" altLang="zh-CN" dirty="0" err="1"/>
              <a:t>Nacos</a:t>
            </a:r>
            <a:r>
              <a:rPr lang="zh-CN" altLang="en-US" dirty="0"/>
              <a:t>上迅速发现，然后方便服务的重启。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678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我们继续利用</a:t>
            </a:r>
            <a:r>
              <a:rPr lang="en-US" altLang="zh-CN" dirty="0" err="1"/>
              <a:t>PostCat</a:t>
            </a:r>
            <a:r>
              <a:rPr lang="zh-CN" altLang="en-US" dirty="0"/>
              <a:t>来进行团队协作与接口测试，并在</a:t>
            </a:r>
            <a:r>
              <a:rPr lang="en-US" altLang="zh-CN" dirty="0" err="1"/>
              <a:t>PostCat</a:t>
            </a:r>
            <a:r>
              <a:rPr lang="zh-CN" altLang="en-US" dirty="0"/>
              <a:t>中写下了一些接口数据。它们有利于我们的团队协作与交流。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176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最后是总结与展望。</a:t>
            </a:r>
          </a:p>
        </p:txBody>
      </p:sp>
    </p:spTree>
    <p:extLst>
      <p:ext uri="{BB962C8B-B14F-4D97-AF65-F5344CB8AC3E}">
        <p14:creationId xmlns:p14="http://schemas.microsoft.com/office/powerpoint/2010/main" val="4002266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我们在完成助教给出的</a:t>
            </a:r>
            <a:r>
              <a:rPr lang="en-US" altLang="zh-CN" dirty="0"/>
              <a:t>PPT</a:t>
            </a:r>
            <a:r>
              <a:rPr lang="zh-CN" altLang="en-US" dirty="0"/>
              <a:t>上方向四代码要求的基础上，添加了基于我们自己的理解的内容，使用了基于</a:t>
            </a:r>
            <a:r>
              <a:rPr lang="en-US" altLang="zh-CN" dirty="0" err="1"/>
              <a:t>Springcloud</a:t>
            </a:r>
            <a:r>
              <a:rPr lang="en-US" altLang="zh-CN" dirty="0"/>
              <a:t> Alibaba</a:t>
            </a:r>
            <a:r>
              <a:rPr lang="zh-CN" altLang="en-US" dirty="0"/>
              <a:t>的微服务架构，便于后续添加功能与服务。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我们采用了微服务架构风格，如果需要后期添加大量负载，可以很容易的通过</a:t>
            </a:r>
            <a:r>
              <a:rPr lang="en-US" altLang="zh-CN" dirty="0"/>
              <a:t>Sentinel</a:t>
            </a:r>
            <a:r>
              <a:rPr lang="zh-CN" altLang="en-US" dirty="0"/>
              <a:t>和</a:t>
            </a:r>
            <a:r>
              <a:rPr lang="en-US" altLang="zh-CN" dirty="0" err="1"/>
              <a:t>Nacos</a:t>
            </a:r>
            <a:r>
              <a:rPr lang="zh-CN" altLang="en-US" dirty="0"/>
              <a:t>、</a:t>
            </a:r>
            <a:r>
              <a:rPr lang="en-US" altLang="zh-CN" dirty="0"/>
              <a:t>Gateway</a:t>
            </a:r>
            <a:r>
              <a:rPr lang="zh-CN" altLang="en-US" dirty="0"/>
              <a:t>实现。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爬虫针对于复用而设计，如果想要爬取其他项目和版本内容，只需要更改项目地址和项目名即可。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我们的数据库设计是为多版本、多项目设计的。如果不止需要展示一个版本，可以复用之前的大部分内容，而不需要重新造轮子。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总之，我们的项目充分考虑了可扩展性，为后续可能的工作提供便利。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85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三次迭代中，我们总共有</a:t>
            </a:r>
            <a:r>
              <a:rPr lang="en-US" altLang="zh-CN" dirty="0"/>
              <a:t>9</a:t>
            </a:r>
            <a:r>
              <a:rPr lang="zh-CN" altLang="en-US" dirty="0"/>
              <a:t>个仓库，全部托管于</a:t>
            </a:r>
            <a:r>
              <a:rPr lang="en-US" altLang="zh-CN" dirty="0"/>
              <a:t>172</a:t>
            </a:r>
            <a:r>
              <a:rPr lang="zh-CN" altLang="en-US" dirty="0"/>
              <a:t>平台。项目本身托管于腾讯云，网址如上图所示。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84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controller</a:t>
            </a:r>
            <a:r>
              <a:rPr lang="zh-CN" altLang="en-US" dirty="0"/>
              <a:t>等四个经常更新和修改的项目，我们对其建立了镜像仓库和</a:t>
            </a:r>
            <a:r>
              <a:rPr lang="en-US" altLang="zh-CN" dirty="0" err="1"/>
              <a:t>cicd</a:t>
            </a:r>
            <a:r>
              <a:rPr lang="zh-CN" altLang="en-US" dirty="0"/>
              <a:t>，其网址如图所示。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2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本次新增了爬虫（</a:t>
            </a:r>
            <a:r>
              <a:rPr lang="en-US" altLang="zh-CN" dirty="0"/>
              <a:t>Spider</a:t>
            </a:r>
            <a:r>
              <a:rPr lang="zh-CN" altLang="en-US" dirty="0"/>
              <a:t>）项目，该项目负责将数据爬取并存入我们服务器中的数据库内。</a:t>
            </a:r>
          </a:p>
          <a:p>
            <a:r>
              <a:rPr lang="en-US" altLang="zh-CN" dirty="0"/>
              <a:t>1.</a:t>
            </a:r>
            <a:r>
              <a:rPr lang="zh-CN" altLang="en-US" dirty="0"/>
              <a:t>只需要更改项目名、版本名，我们就可以利用该爬虫爬取其他项目和版本的数据，考虑到了通用性和普适性。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将数据存入数据库，保证了数据持久化，方便后续取用。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爬虫中添加了去重功能，保证了助教提出的问题不再会出现。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PS:</a:t>
            </a:r>
            <a:r>
              <a:rPr lang="zh-CN" altLang="en-US" sz="1200" dirty="0"/>
              <a:t>这部分文档在</a:t>
            </a:r>
            <a:r>
              <a:rPr lang="en-US" altLang="zh-CN" sz="1200" dirty="0"/>
              <a:t>`</a:t>
            </a:r>
            <a:r>
              <a:rPr lang="zh-CN" altLang="en-US" sz="1200" dirty="0"/>
              <a:t>小组数据分析</a:t>
            </a:r>
            <a:r>
              <a:rPr lang="en-US" altLang="zh-CN" sz="1200" dirty="0"/>
              <a:t>`</a:t>
            </a:r>
            <a:r>
              <a:rPr lang="zh-CN" altLang="en-US" sz="1200" dirty="0"/>
              <a:t>中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2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接下来是项目阶段说明。本阶段我们吸取了迭代二中会议次数多导致每阶段进展不大的教训，精简讨论，一共有</a:t>
            </a:r>
            <a:r>
              <a:rPr lang="en-US" altLang="zh-CN" dirty="0"/>
              <a:t>3</a:t>
            </a:r>
            <a:r>
              <a:rPr lang="zh-CN" altLang="en-US" dirty="0"/>
              <a:t>次重要会议。</a:t>
            </a:r>
          </a:p>
        </p:txBody>
      </p:sp>
    </p:spTree>
    <p:extLst>
      <p:ext uri="{BB962C8B-B14F-4D97-AF65-F5344CB8AC3E}">
        <p14:creationId xmlns:p14="http://schemas.microsoft.com/office/powerpoint/2010/main" val="1070289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首先是对迭代</a:t>
            </a:r>
            <a:r>
              <a:rPr lang="en-US" altLang="zh-CN" dirty="0"/>
              <a:t>2</a:t>
            </a:r>
            <a:r>
              <a:rPr lang="zh-CN" altLang="en-US" dirty="0"/>
              <a:t>的总结与迭代</a:t>
            </a:r>
            <a:r>
              <a:rPr lang="en-US" altLang="zh-CN" dirty="0"/>
              <a:t>3</a:t>
            </a:r>
            <a:r>
              <a:rPr lang="zh-CN" altLang="en-US" dirty="0"/>
              <a:t>方向的思考，我们对每个方向需要做的事进行了探讨，并整理成了笔记，放在过程文档中。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088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第二次会议中，我们确定了方向为方向</a:t>
            </a:r>
            <a:r>
              <a:rPr lang="en-US" altLang="zh-CN" dirty="0"/>
              <a:t>4</a:t>
            </a:r>
            <a:r>
              <a:rPr lang="zh-CN" altLang="en-US" dirty="0"/>
              <a:t>，详细规划了第一二步的分工。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58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66CF3-77AA-F2AD-6E1F-FBDF7D2D7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D2C0F1-1892-3AD9-634A-076BC77AF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57369-440A-6935-CD68-E277559A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CE889E-9B32-EE5F-4820-CDDD7B537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6630DE-5DD9-FF4E-4C14-3406D26E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84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BE6D3-B9AF-DC7D-BAD6-5F877F79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A08B3-24DF-48AE-B021-A1A756D0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1BBB35-ADA3-4581-BD75-AB788FF54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423A31-F7D4-CB39-CC2B-FC29BC91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AC1327-7AAE-8BD4-088D-9FC6A040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529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F049CA-39F7-D785-A86A-622F6DA0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F7A172-055C-9D7E-D623-2DBD7D8D4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2556C-C11C-23DA-3747-57E4D2FD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B33591-6706-F503-0824-E3095468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4EE4C4-47AE-B3FF-0C46-11129E87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685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B4F07-D7CA-ED4C-14C2-B4463F14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69867-AB52-9C85-1AD8-80105C94C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41646F-C577-0346-5001-D3FDD4D29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8DA5B5-561A-DA43-B9D7-EC83ABC3F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A24FC5-E7ED-E281-23EF-1CD7E8DB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A48051-68C0-6419-6783-40317B86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317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A0884-C0D5-E1EE-C694-AD74F6A9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F8EBA3-2970-2F78-3176-2123AACF4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9824D4-F85E-76A6-2FF0-4C123EE5F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D84811-5E76-7A09-BC9A-D4F294B4D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43970C-5F9B-5866-DD25-D2939501D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64927E-DB67-2730-D8E0-C4A96F099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03B1E0-CE13-B9BF-A271-43F2F6DF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D2711A-8B39-9A78-EA48-00CD6B7D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1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DC372-BD2B-B1CF-F2B2-2A99C845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715B3C-BF39-4629-1E0F-AC8A81E8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1C21DE-7550-4CDD-B1AE-51FC4D7B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B039EE-5135-CEC8-07CB-BA88045A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7681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EEF1F5-0D2F-EE5C-AC18-A79F0D8A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00B141-F186-3FAC-39E8-3B242918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F31095-19AC-D73E-AED2-2561D2A3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1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D7E6D-EDE8-B0A6-7C19-F55A6E3B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7741D4-34EE-E45D-16EC-98C43CF4A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FE0EE3-78C6-7317-A1CA-A5603174D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BC128F-A0B9-B782-8251-B2A638584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AC9489-8A96-8D45-A2C7-504EA759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E25C68-CCDB-C7D9-9A7A-FB1F3CFB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384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F21C6-4982-28F4-A54A-4CE7D2AF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D41209-AC0B-67BE-BBF8-F27061908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EDDF7E-3106-F54D-AEBF-FE2E075F3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44FF44-0DC3-5E58-0465-5E7ADE8B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FA3D3-7E93-22DB-C3FA-AD42B9ECE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36D788-721F-187F-90B0-969AE803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6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B845E-8105-A4B2-1E32-AF1B3D88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73257C-A024-2CF5-4A22-C937FC9A5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D07BBE-C40F-F8BB-834B-28C9ACC8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76B1BF-A1D3-C6A8-D788-0C0CD9F8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0B12C3-ECE7-EBCF-220D-4A8E22DD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665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3E2BA6-4F82-F5D8-9F8D-C865EDCED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2CDCDB-16F7-B30D-B3E1-100FA492E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9269E9-0BC0-E5B8-DDD9-6E61C72E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CBD36-1CED-9E82-6EC6-303AE998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3D1F30-35F4-8C98-6C42-23C772E8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23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161944" y="-252730"/>
            <a:ext cx="1614844" cy="17513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7254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161944" y="-252730"/>
            <a:ext cx="1614844" cy="175133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2023/6/10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03A893-B72D-61AE-449D-8C57313D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D7F123-1B94-52A2-355B-060393274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AE91A-6D1D-A237-E880-22CEAC3FB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1484-E8F9-4B50-BA57-D108927A72E1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4B2D9-ED4C-6A44-E450-00851AD6D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A18F17-8F7C-BAFC-7A58-68F8B554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8254-CC7F-4501-A1FD-D3C96C7B4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80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7.xml"/><Relationship Id="rId7" Type="http://schemas.openxmlformats.org/officeDocument/2006/relationships/image" Target="../media/image9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83.xml"/><Relationship Id="rId7" Type="http://schemas.openxmlformats.org/officeDocument/2006/relationships/image" Target="../media/image9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0.xml"/><Relationship Id="rId7" Type="http://schemas.openxmlformats.org/officeDocument/2006/relationships/image" Target="../media/image9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98.xml"/><Relationship Id="rId7" Type="http://schemas.openxmlformats.org/officeDocument/2006/relationships/image" Target="../media/image9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9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0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0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5.xml"/><Relationship Id="rId7" Type="http://schemas.openxmlformats.org/officeDocument/2006/relationships/image" Target="../media/image9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0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0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6.xml"/><Relationship Id="rId7" Type="http://schemas.openxmlformats.org/officeDocument/2006/relationships/image" Target="../media/image9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9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2.xml"/><Relationship Id="rId7" Type="http://schemas.openxmlformats.org/officeDocument/2006/relationships/image" Target="../media/image9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1.xml"/><Relationship Id="rId7" Type="http://schemas.openxmlformats.org/officeDocument/2006/relationships/image" Target="../media/image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40A26C-EABA-4FE2-BC68-026A95EE91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45" b="209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BCCFB6E-648D-47DE-A2B9-AF50C77DB8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9000">
                <a:srgbClr val="2E4523">
                  <a:alpha val="97000"/>
                </a:srgbClr>
              </a:gs>
              <a:gs pos="0">
                <a:srgbClr val="3C592D">
                  <a:alpha val="0"/>
                </a:srgbClr>
              </a:gs>
              <a:gs pos="46000">
                <a:srgbClr val="2E4523">
                  <a:alpha val="97000"/>
                </a:srgbClr>
              </a:gs>
              <a:gs pos="35000">
                <a:srgbClr val="2E4523">
                  <a:alpha val="90000"/>
                </a:srgb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1FE099B-DAF1-4B22-838A-0430D3E5DE2A}"/>
              </a:ext>
            </a:extLst>
          </p:cNvPr>
          <p:cNvSpPr/>
          <p:nvPr/>
        </p:nvSpPr>
        <p:spPr>
          <a:xfrm>
            <a:off x="9309373" y="0"/>
            <a:ext cx="1815554" cy="3759200"/>
          </a:xfrm>
          <a:prstGeom prst="parallelogram">
            <a:avLst>
              <a:gd name="adj" fmla="val 46669"/>
            </a:avLst>
          </a:prstGeom>
          <a:gradFill flip="none" rotWithShape="1">
            <a:gsLst>
              <a:gs pos="0">
                <a:srgbClr val="5B823E">
                  <a:alpha val="0"/>
                </a:srgbClr>
              </a:gs>
              <a:gs pos="100000">
                <a:schemeClr val="bg1">
                  <a:alpha val="3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4D5DF141-B7FB-465C-B18B-5689C7561810}"/>
              </a:ext>
            </a:extLst>
          </p:cNvPr>
          <p:cNvSpPr/>
          <p:nvPr/>
        </p:nvSpPr>
        <p:spPr>
          <a:xfrm>
            <a:off x="9445614" y="0"/>
            <a:ext cx="835853" cy="1364343"/>
          </a:xfrm>
          <a:prstGeom prst="parallelogram">
            <a:avLst>
              <a:gd name="adj" fmla="val 37755"/>
            </a:avLst>
          </a:prstGeom>
          <a:gradFill flip="none" rotWithShape="1">
            <a:gsLst>
              <a:gs pos="0">
                <a:srgbClr val="5B823E">
                  <a:alpha val="0"/>
                </a:srgbClr>
              </a:gs>
              <a:gs pos="100000">
                <a:schemeClr val="bg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67688" y="2950541"/>
            <a:ext cx="7475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小组最终汇报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</a:p>
        </p:txBody>
      </p:sp>
      <p:sp>
        <p:nvSpPr>
          <p:cNvPr id="12" name="矩形 11"/>
          <p:cNvSpPr/>
          <p:nvPr/>
        </p:nvSpPr>
        <p:spPr>
          <a:xfrm>
            <a:off x="562017" y="3950312"/>
            <a:ext cx="4672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 Time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2023-06-10-14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</a:p>
        </p:txBody>
      </p: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9" y="127128"/>
            <a:ext cx="2203926" cy="1236852"/>
          </a:xfrm>
          <a:prstGeom prst="rect">
            <a:avLst/>
          </a:prstGeom>
        </p:spPr>
      </p:pic>
      <p:pic>
        <p:nvPicPr>
          <p:cNvPr id="21" name="图片 20" descr="G:\2021\校庆\PPT\logo-09.pnglogo-09">
            <a:extLst>
              <a:ext uri="{FF2B5EF4-FFF2-40B4-BE49-F238E27FC236}">
                <a16:creationId xmlns:a16="http://schemas.microsoft.com/office/drawing/2014/main" id="{759DEB1D-0FB0-4AD0-8862-8E34E33732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731975" y="4390531"/>
            <a:ext cx="3094176" cy="284969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104345D-967F-4FC1-885E-2FAFE4AABC7E}"/>
              </a:ext>
            </a:extLst>
          </p:cNvPr>
          <p:cNvGrpSpPr/>
          <p:nvPr/>
        </p:nvGrpSpPr>
        <p:grpSpPr>
          <a:xfrm>
            <a:off x="-342825" y="1046875"/>
            <a:ext cx="8585125" cy="1958582"/>
            <a:chOff x="-159466" y="938788"/>
            <a:chExt cx="8585125" cy="1958582"/>
          </a:xfrm>
        </p:grpSpPr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79DBB2FA-66B8-4071-A871-A8C2401044DE}"/>
                </a:ext>
              </a:extLst>
            </p:cNvPr>
            <p:cNvSpPr txBox="1"/>
            <p:nvPr/>
          </p:nvSpPr>
          <p:spPr>
            <a:xfrm>
              <a:off x="-159466" y="1789374"/>
              <a:ext cx="858512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gradFill flip="none" rotWithShape="1">
                    <a:gsLst>
                      <a:gs pos="1900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软件工程与计算</a:t>
              </a:r>
              <a:r>
                <a:rPr lang="en-US" altLang="zh-CN" sz="6600" b="1" dirty="0">
                  <a:gradFill flip="none" rotWithShape="1">
                    <a:gsLst>
                      <a:gs pos="19000">
                        <a:schemeClr val="bg1"/>
                      </a:gs>
                      <a:gs pos="83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III</a:t>
              </a:r>
              <a:endParaRPr lang="zh-CN" altLang="en-US" sz="6600" b="1" dirty="0">
                <a:gradFill flip="none" rotWithShape="1">
                  <a:gsLst>
                    <a:gs pos="19000">
                      <a:schemeClr val="bg1"/>
                    </a:gs>
                    <a:gs pos="83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D3960ED5-A151-41DC-86E5-61F8B59A4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79359" y="938788"/>
              <a:ext cx="1637997" cy="466518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78E7794-58CE-DEA7-73D3-4DF6F0C714C8}"/>
              </a:ext>
            </a:extLst>
          </p:cNvPr>
          <p:cNvSpPr txBox="1"/>
          <p:nvPr/>
        </p:nvSpPr>
        <p:spPr>
          <a:xfrm>
            <a:off x="1877568" y="5210960"/>
            <a:ext cx="5516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0F0F0"/>
                </a:solidFill>
              </a:rPr>
              <a:t>尹麒深    </a:t>
            </a:r>
            <a:r>
              <a:rPr lang="en-US" altLang="zh-CN" dirty="0">
                <a:solidFill>
                  <a:srgbClr val="F0F0F0"/>
                </a:solidFill>
              </a:rPr>
              <a:t>201250139 (</a:t>
            </a:r>
            <a:r>
              <a:rPr lang="zh-CN" altLang="en-US" dirty="0">
                <a:solidFill>
                  <a:srgbClr val="F0F0F0"/>
                </a:solidFill>
              </a:rPr>
              <a:t>负责人</a:t>
            </a:r>
            <a:r>
              <a:rPr lang="en-US" altLang="zh-CN" dirty="0">
                <a:solidFill>
                  <a:srgbClr val="F0F0F0"/>
                </a:solidFill>
              </a:rPr>
              <a:t>)     </a:t>
            </a:r>
          </a:p>
          <a:p>
            <a:r>
              <a:rPr lang="zh-CN" altLang="en-US" dirty="0">
                <a:solidFill>
                  <a:srgbClr val="F0F0F0"/>
                </a:solidFill>
              </a:rPr>
              <a:t>张笑恺    </a:t>
            </a:r>
            <a:r>
              <a:rPr lang="en-US" altLang="zh-CN" dirty="0">
                <a:solidFill>
                  <a:srgbClr val="F0F0F0"/>
                </a:solidFill>
              </a:rPr>
              <a:t>201250118       </a:t>
            </a:r>
            <a:r>
              <a:rPr lang="zh-CN" altLang="en-US" dirty="0">
                <a:solidFill>
                  <a:srgbClr val="F0F0F0"/>
                </a:solidFill>
              </a:rPr>
              <a:t>朱甲豪    </a:t>
            </a:r>
            <a:r>
              <a:rPr lang="en-US" altLang="zh-CN" dirty="0">
                <a:solidFill>
                  <a:srgbClr val="F0F0F0"/>
                </a:solidFill>
              </a:rPr>
              <a:t>201250134       </a:t>
            </a:r>
          </a:p>
          <a:p>
            <a:r>
              <a:rPr lang="zh-CN" altLang="en-US" dirty="0">
                <a:solidFill>
                  <a:srgbClr val="F0F0F0"/>
                </a:solidFill>
              </a:rPr>
              <a:t>胡才轩    </a:t>
            </a:r>
            <a:r>
              <a:rPr lang="en-US" altLang="zh-CN" dirty="0">
                <a:solidFill>
                  <a:srgbClr val="F0F0F0"/>
                </a:solidFill>
              </a:rPr>
              <a:t>201250146       </a:t>
            </a:r>
            <a:r>
              <a:rPr lang="zh-CN" altLang="en-US" dirty="0">
                <a:solidFill>
                  <a:srgbClr val="F0F0F0"/>
                </a:solidFill>
              </a:rPr>
              <a:t>詹美瑛</a:t>
            </a:r>
            <a:r>
              <a:rPr lang="en-US" altLang="zh-CN" dirty="0">
                <a:solidFill>
                  <a:srgbClr val="F0F0F0"/>
                </a:solidFill>
              </a:rPr>
              <a:t>    201250149       </a:t>
            </a:r>
          </a:p>
          <a:p>
            <a:r>
              <a:rPr lang="zh-CN" altLang="en-US" dirty="0">
                <a:solidFill>
                  <a:srgbClr val="F0F0F0"/>
                </a:solidFill>
              </a:rPr>
              <a:t>徐    晨    </a:t>
            </a:r>
            <a:r>
              <a:rPr lang="en-US" altLang="zh-CN" dirty="0">
                <a:solidFill>
                  <a:srgbClr val="F0F0F0"/>
                </a:solidFill>
              </a:rPr>
              <a:t>201250213</a:t>
            </a:r>
            <a:endParaRPr lang="zh-CN" altLang="en-US" dirty="0">
              <a:solidFill>
                <a:srgbClr val="F0F0F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E06507-0EF0-43B6-9740-CFE005869B73}"/>
              </a:ext>
            </a:extLst>
          </p:cNvPr>
          <p:cNvSpPr txBox="1"/>
          <p:nvPr/>
        </p:nvSpPr>
        <p:spPr>
          <a:xfrm>
            <a:off x="1509735" y="387415"/>
            <a:ext cx="630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2-3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次会议：最后一步与收尾工作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9A7EE1-9367-4CB5-A27E-D885CA509738}"/>
              </a:ext>
            </a:extLst>
          </p:cNvPr>
          <p:cNvSpPr txBox="1"/>
          <p:nvPr/>
        </p:nvSpPr>
        <p:spPr>
          <a:xfrm>
            <a:off x="1178196" y="2460343"/>
            <a:ext cx="8467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2023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22:30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E753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4E753B"/>
                </a:solidFill>
                <a:latin typeface="Arial"/>
                <a:ea typeface="微软雅黑"/>
              </a:rPr>
              <a:t>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议目的：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E753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总结第一二步以及讨论遇到的问题、探讨第三步详细步骤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E753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会议确定了第三步的图表格式</a:t>
            </a:r>
            <a:r>
              <a:rPr lang="zh-CN" altLang="en-US" dirty="0">
                <a:solidFill>
                  <a:srgbClr val="4E753B"/>
                </a:solidFill>
                <a:latin typeface="Arial"/>
                <a:ea typeface="微软雅黑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考虑到了各种文档的写作等详细功能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4E753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69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数据相关说明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310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3" y="250154"/>
            <a:ext cx="447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3-1 </a:t>
            </a:r>
            <a:r>
              <a:rPr lang="zh-CN" altLang="en-US" sz="2400" b="1" dirty="0">
                <a:solidFill>
                  <a:srgbClr val="4E753B"/>
                </a:solidFill>
              </a:rPr>
              <a:t>数据源与项目版本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4BD934-3B67-4EB3-82B3-2F22FEAAF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83" y="2265082"/>
            <a:ext cx="11817057" cy="30649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6642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3" y="250154"/>
            <a:ext cx="447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3-2 </a:t>
            </a:r>
            <a:r>
              <a:rPr lang="zh-CN" altLang="en-US" sz="2400" b="1" dirty="0">
                <a:solidFill>
                  <a:srgbClr val="4E753B"/>
                </a:solidFill>
              </a:rPr>
              <a:t>数据地址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29621A-21D4-4E6B-A935-5A99C9566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70" y="1387358"/>
            <a:ext cx="5108027" cy="4303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917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AA9F4DB-F67D-3EC8-4E0B-26CB16A9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17" y="2854740"/>
            <a:ext cx="11669754" cy="11526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499FB10-8ECA-436F-8B97-3253FF896164}"/>
              </a:ext>
            </a:extLst>
          </p:cNvPr>
          <p:cNvSpPr txBox="1"/>
          <p:nvPr/>
        </p:nvSpPr>
        <p:spPr>
          <a:xfrm>
            <a:off x="1588991" y="426824"/>
            <a:ext cx="46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3-3 </a:t>
            </a:r>
            <a:r>
              <a:rPr lang="zh-CN" altLang="en-US" sz="2400" b="1" dirty="0">
                <a:solidFill>
                  <a:srgbClr val="4E753B"/>
                </a:solidFill>
              </a:rPr>
              <a:t>爬虫项目简介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FE7452-6541-480F-9690-07176139C2AB}"/>
              </a:ext>
            </a:extLst>
          </p:cNvPr>
          <p:cNvSpPr txBox="1"/>
          <p:nvPr/>
        </p:nvSpPr>
        <p:spPr>
          <a:xfrm>
            <a:off x="9253057" y="426824"/>
            <a:ext cx="22818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PS:</a:t>
            </a:r>
            <a:r>
              <a:rPr lang="zh-CN" altLang="en-US" sz="1050" dirty="0"/>
              <a:t>这部分文档在</a:t>
            </a:r>
            <a:r>
              <a:rPr lang="en-US" altLang="zh-CN" sz="1050" dirty="0"/>
              <a:t>`</a:t>
            </a:r>
            <a:r>
              <a:rPr lang="zh-CN" altLang="en-US" sz="1050" dirty="0"/>
              <a:t>小组数据分析</a:t>
            </a:r>
            <a:r>
              <a:rPr lang="en-US" altLang="zh-CN" sz="1050" dirty="0"/>
              <a:t>`</a:t>
            </a:r>
            <a:r>
              <a:rPr lang="zh-CN" altLang="en-US" sz="1050" dirty="0"/>
              <a:t>中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1283208-C75D-CB53-1E9B-BF17206A70C5}"/>
              </a:ext>
            </a:extLst>
          </p:cNvPr>
          <p:cNvSpPr/>
          <p:nvPr/>
        </p:nvSpPr>
        <p:spPr>
          <a:xfrm>
            <a:off x="1977400" y="3995329"/>
            <a:ext cx="1093694" cy="4661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代理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F0E8D25-579F-4FA1-9B10-6453E3FB0250}"/>
              </a:ext>
            </a:extLst>
          </p:cNvPr>
          <p:cNvSpPr/>
          <p:nvPr/>
        </p:nvSpPr>
        <p:spPr>
          <a:xfrm>
            <a:off x="7463800" y="3995328"/>
            <a:ext cx="1093694" cy="4661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XPATH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DB7C107-C204-E406-FE55-2923BD1F59EB}"/>
              </a:ext>
            </a:extLst>
          </p:cNvPr>
          <p:cNvSpPr/>
          <p:nvPr/>
        </p:nvSpPr>
        <p:spPr>
          <a:xfrm>
            <a:off x="7463800" y="4888536"/>
            <a:ext cx="1093694" cy="4661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</a:rPr>
              <a:t>去重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14D88E0-7F8F-C132-F0BD-DD6C5ED681F9}"/>
              </a:ext>
            </a:extLst>
          </p:cNvPr>
          <p:cNvSpPr/>
          <p:nvPr/>
        </p:nvSpPr>
        <p:spPr>
          <a:xfrm>
            <a:off x="9018560" y="4885755"/>
            <a:ext cx="1093694" cy="4661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英文</a:t>
            </a:r>
            <a:endParaRPr lang="zh-CN" altLang="en-US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7C38091-B851-BB19-088B-366FD4224D53}"/>
              </a:ext>
            </a:extLst>
          </p:cNvPr>
          <p:cNvSpPr/>
          <p:nvPr/>
        </p:nvSpPr>
        <p:spPr>
          <a:xfrm>
            <a:off x="9018560" y="3992548"/>
            <a:ext cx="1093694" cy="4661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完整性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4E9B914-E6DB-55CC-6722-5668413B5C31}"/>
              </a:ext>
            </a:extLst>
          </p:cNvPr>
          <p:cNvSpPr/>
          <p:nvPr/>
        </p:nvSpPr>
        <p:spPr>
          <a:xfrm>
            <a:off x="2673924" y="1795923"/>
            <a:ext cx="1524000" cy="105881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requests</a:t>
            </a:r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FD19243-B82C-68F7-D84F-15427F233CE5}"/>
              </a:ext>
            </a:extLst>
          </p:cNvPr>
          <p:cNvSpPr/>
          <p:nvPr/>
        </p:nvSpPr>
        <p:spPr>
          <a:xfrm>
            <a:off x="9502654" y="1874914"/>
            <a:ext cx="1524000" cy="105881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pymysql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14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代码设计考量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0870" y="-1265872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7194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3" y="250154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4-1 </a:t>
            </a:r>
            <a:r>
              <a:rPr lang="zh-CN" altLang="en-US" sz="2400" b="1" dirty="0">
                <a:solidFill>
                  <a:srgbClr val="4E753B"/>
                </a:solidFill>
              </a:rPr>
              <a:t>整体设计与架构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5D9F1C-C59D-434B-818C-F48B6A483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02" y="795454"/>
            <a:ext cx="6498476" cy="56611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2661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2" y="250154"/>
            <a:ext cx="708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4-2 </a:t>
            </a:r>
            <a:r>
              <a:rPr lang="zh-CN" altLang="en-US" sz="2400" b="1" dirty="0">
                <a:solidFill>
                  <a:srgbClr val="4E753B"/>
                </a:solidFill>
              </a:rPr>
              <a:t>具体设计</a:t>
            </a:r>
            <a:r>
              <a:rPr lang="en-US" altLang="zh-CN" sz="2400" b="1" dirty="0">
                <a:solidFill>
                  <a:srgbClr val="4E753B"/>
                </a:solidFill>
              </a:rPr>
              <a:t>——</a:t>
            </a:r>
            <a:r>
              <a:rPr lang="zh-CN" altLang="en-US" sz="2400" b="1" dirty="0">
                <a:solidFill>
                  <a:srgbClr val="4E753B"/>
                </a:solidFill>
              </a:rPr>
              <a:t>以计算数据库中数据</a:t>
            </a:r>
            <a:r>
              <a:rPr lang="en-US" altLang="zh-CN" sz="2400" b="1" dirty="0" err="1">
                <a:solidFill>
                  <a:srgbClr val="4E753B"/>
                </a:solidFill>
              </a:rPr>
              <a:t>Senti</a:t>
            </a:r>
            <a:r>
              <a:rPr lang="zh-CN" altLang="en-US" sz="2400" b="1" dirty="0">
                <a:solidFill>
                  <a:srgbClr val="4E753B"/>
                </a:solidFill>
              </a:rPr>
              <a:t>值为例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FCC13C-4E89-48FD-AC31-DB6CB9945050}"/>
              </a:ext>
            </a:extLst>
          </p:cNvPr>
          <p:cNvSpPr txBox="1"/>
          <p:nvPr/>
        </p:nvSpPr>
        <p:spPr>
          <a:xfrm>
            <a:off x="380726" y="2304538"/>
            <a:ext cx="536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4E753B"/>
                </a:solidFill>
              </a:rPr>
              <a:t>获取数据库中所有文本，保存为列表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B3C73A-69B5-4F1D-975E-3D72CFF79979}"/>
              </a:ext>
            </a:extLst>
          </p:cNvPr>
          <p:cNvSpPr txBox="1"/>
          <p:nvPr/>
        </p:nvSpPr>
        <p:spPr>
          <a:xfrm>
            <a:off x="380726" y="3282948"/>
            <a:ext cx="466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E753B"/>
                </a:solidFill>
              </a:rPr>
              <a:t>2. </a:t>
            </a:r>
            <a:r>
              <a:rPr lang="zh-CN" altLang="en-US" dirty="0">
                <a:solidFill>
                  <a:srgbClr val="4E753B"/>
                </a:solidFill>
              </a:rPr>
              <a:t>遍历上述列表，将文本中的空格替换为加号。</a:t>
            </a:r>
            <a:endParaRPr lang="en-US" altLang="zh-CN" dirty="0">
              <a:solidFill>
                <a:srgbClr val="4E753B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7B6DA4-3065-4F31-A0E9-30507B6D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938" y="2212645"/>
            <a:ext cx="5053687" cy="7082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A9F3FF-133A-4E5A-8038-C58103343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938" y="3272594"/>
            <a:ext cx="5462175" cy="3335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900510-7D51-4CC3-96DA-3FF4F992A139}"/>
              </a:ext>
            </a:extLst>
          </p:cNvPr>
          <p:cNvSpPr txBox="1"/>
          <p:nvPr/>
        </p:nvSpPr>
        <p:spPr>
          <a:xfrm>
            <a:off x="321330" y="4504585"/>
            <a:ext cx="548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E753B"/>
                </a:solidFill>
              </a:rPr>
              <a:t>3. </a:t>
            </a:r>
            <a:r>
              <a:rPr lang="zh-CN" altLang="en-US" dirty="0">
                <a:solidFill>
                  <a:srgbClr val="4E753B"/>
                </a:solidFill>
              </a:rPr>
              <a:t>循环调用</a:t>
            </a:r>
            <a:r>
              <a:rPr lang="en-US" altLang="zh-CN" dirty="0" err="1">
                <a:solidFill>
                  <a:srgbClr val="4E753B"/>
                </a:solidFill>
              </a:rPr>
              <a:t>sentistrength</a:t>
            </a:r>
            <a:r>
              <a:rPr lang="zh-CN" altLang="en-US" dirty="0">
                <a:solidFill>
                  <a:srgbClr val="4E753B"/>
                </a:solidFill>
              </a:rPr>
              <a:t>的</a:t>
            </a:r>
            <a:r>
              <a:rPr lang="en-US" altLang="zh-CN" dirty="0">
                <a:solidFill>
                  <a:srgbClr val="4E753B"/>
                </a:solidFill>
              </a:rPr>
              <a:t>jar</a:t>
            </a:r>
            <a:r>
              <a:rPr lang="zh-CN" altLang="en-US" dirty="0">
                <a:solidFill>
                  <a:srgbClr val="4E753B"/>
                </a:solidFill>
              </a:rPr>
              <a:t>包，</a:t>
            </a:r>
            <a:br>
              <a:rPr lang="en-US" altLang="zh-CN" dirty="0">
                <a:solidFill>
                  <a:srgbClr val="4E753B"/>
                </a:solidFill>
              </a:rPr>
            </a:br>
            <a:r>
              <a:rPr lang="en-US" altLang="zh-CN" dirty="0">
                <a:solidFill>
                  <a:srgbClr val="4E753B"/>
                </a:solidFill>
              </a:rPr>
              <a:t>    </a:t>
            </a:r>
            <a:r>
              <a:rPr lang="zh-CN" altLang="en-US" dirty="0">
                <a:solidFill>
                  <a:srgbClr val="4E753B"/>
                </a:solidFill>
              </a:rPr>
              <a:t>计算出上述列表每个文本的</a:t>
            </a:r>
            <a:r>
              <a:rPr lang="en-US" altLang="zh-CN" dirty="0">
                <a:solidFill>
                  <a:srgbClr val="4E753B"/>
                </a:solidFill>
              </a:rPr>
              <a:t>Text</a:t>
            </a:r>
            <a:r>
              <a:rPr lang="zh-CN" altLang="en-US" dirty="0">
                <a:solidFill>
                  <a:srgbClr val="4E753B"/>
                </a:solidFill>
              </a:rPr>
              <a:t>的</a:t>
            </a:r>
            <a:r>
              <a:rPr lang="en-US" altLang="zh-CN" dirty="0" err="1">
                <a:solidFill>
                  <a:srgbClr val="4E753B"/>
                </a:solidFill>
              </a:rPr>
              <a:t>senti</a:t>
            </a:r>
            <a:r>
              <a:rPr lang="zh-CN" altLang="en-US" dirty="0">
                <a:solidFill>
                  <a:srgbClr val="4E753B"/>
                </a:solidFill>
              </a:rPr>
              <a:t>值，</a:t>
            </a:r>
            <a:br>
              <a:rPr lang="en-US" altLang="zh-CN" dirty="0">
                <a:solidFill>
                  <a:srgbClr val="4E753B"/>
                </a:solidFill>
              </a:rPr>
            </a:br>
            <a:r>
              <a:rPr lang="zh-CN" altLang="en-US" dirty="0">
                <a:solidFill>
                  <a:srgbClr val="4E753B"/>
                </a:solidFill>
              </a:rPr>
              <a:t>    将其存入数据库。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97B8B5-F9F0-4CD3-82C1-9D5E51657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938" y="3762519"/>
            <a:ext cx="5462175" cy="29118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9366EE-45BA-D9CC-5C1B-1152AA6A3395}"/>
              </a:ext>
            </a:extLst>
          </p:cNvPr>
          <p:cNvSpPr txBox="1"/>
          <p:nvPr/>
        </p:nvSpPr>
        <p:spPr>
          <a:xfrm>
            <a:off x="409960" y="1125877"/>
            <a:ext cx="1101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E753B"/>
                </a:solidFill>
              </a:rPr>
              <a:t>功能介绍：将数据库中每个文本对应的</a:t>
            </a:r>
            <a:r>
              <a:rPr lang="en-US" altLang="zh-CN" dirty="0" err="1">
                <a:solidFill>
                  <a:srgbClr val="4E753B"/>
                </a:solidFill>
              </a:rPr>
              <a:t>Senti</a:t>
            </a:r>
            <a:r>
              <a:rPr lang="zh-CN" altLang="en-US" dirty="0">
                <a:solidFill>
                  <a:srgbClr val="4E753B"/>
                </a:solidFill>
              </a:rPr>
              <a:t>值计算出并保存至数据库中。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048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596820" y="408441"/>
            <a:ext cx="708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4-3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具体设计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后端数据获取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FCC13C-4E89-48FD-AC31-DB6CB9945050}"/>
              </a:ext>
            </a:extLst>
          </p:cNvPr>
          <p:cNvSpPr txBox="1"/>
          <p:nvPr/>
        </p:nvSpPr>
        <p:spPr>
          <a:xfrm>
            <a:off x="1099089" y="3152001"/>
            <a:ext cx="536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得到项目每月的评论数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list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E753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B3C73A-69B5-4F1D-975E-3D72CFF79979}"/>
              </a:ext>
            </a:extLst>
          </p:cNvPr>
          <p:cNvSpPr txBox="1"/>
          <p:nvPr/>
        </p:nvSpPr>
        <p:spPr>
          <a:xfrm>
            <a:off x="1099089" y="5166376"/>
            <a:ext cx="466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得到给定评论者每月的评论数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list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9366EE-45BA-D9CC-5C1B-1152AA6A3395}"/>
              </a:ext>
            </a:extLst>
          </p:cNvPr>
          <p:cNvSpPr txBox="1"/>
          <p:nvPr/>
        </p:nvSpPr>
        <p:spPr>
          <a:xfrm>
            <a:off x="1099089" y="1620599"/>
            <a:ext cx="1101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功能介绍：获取数据库中各项数据情况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6DE380-FBEB-4EC8-9D15-584DE322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179" y="2634333"/>
            <a:ext cx="5941516" cy="13294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1DC590-94DF-4C9E-BA0A-26DAD45F8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722" y="4539139"/>
            <a:ext cx="5043189" cy="1721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761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596820" y="408441"/>
            <a:ext cx="708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4-3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具体设计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后端数据获取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FCC13C-4E89-48FD-AC31-DB6CB9945050}"/>
              </a:ext>
            </a:extLst>
          </p:cNvPr>
          <p:cNvSpPr txBox="1"/>
          <p:nvPr/>
        </p:nvSpPr>
        <p:spPr>
          <a:xfrm>
            <a:off x="903350" y="2188097"/>
            <a:ext cx="360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3. </a:t>
            </a:r>
            <a:r>
              <a:rPr lang="zh-CN" altLang="en-US" dirty="0">
                <a:solidFill>
                  <a:srgbClr val="4E753B"/>
                </a:solidFill>
                <a:latin typeface="Arial"/>
                <a:ea typeface="微软雅黑"/>
              </a:rPr>
              <a:t>得到每月的评论数、积极评论数、消极评论数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E753B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900510-7D51-4CC3-96DA-3FF4F992A139}"/>
              </a:ext>
            </a:extLst>
          </p:cNvPr>
          <p:cNvSpPr txBox="1"/>
          <p:nvPr/>
        </p:nvSpPr>
        <p:spPr>
          <a:xfrm>
            <a:off x="903350" y="4562325"/>
            <a:ext cx="548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4.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得到项目不同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senti0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值评论的数量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2F7E4C8-70C2-48A6-9E01-6583EF91D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67" y="1593527"/>
            <a:ext cx="5754903" cy="18354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3E52A09-346E-41FC-B0A4-CBC9BB592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93" y="3864531"/>
            <a:ext cx="5159252" cy="2260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17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0F1A2A86-21CC-48DC-A600-A85B61A21F6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00925" y="119063"/>
            <a:ext cx="2921000" cy="7985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200" normalizeH="0" baseline="0" noProof="0" dirty="0">
                <a:ln>
                  <a:noFill/>
                </a:ln>
                <a:solidFill>
                  <a:srgbClr val="B88F4D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目录</a:t>
            </a:r>
            <a:endParaRPr kumimoji="0" lang="en-US" altLang="zh-CN" sz="4400" b="1" i="0" u="none" strike="noStrike" kern="1200" cap="none" spc="200" normalizeH="0" baseline="0" noProof="0" dirty="0">
              <a:ln>
                <a:noFill/>
              </a:ln>
              <a:solidFill>
                <a:srgbClr val="B88F4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827FE9-6B6E-4B2B-8918-8843FA87C5CC}"/>
              </a:ext>
            </a:extLst>
          </p:cNvPr>
          <p:cNvGrpSpPr/>
          <p:nvPr/>
        </p:nvGrpSpPr>
        <p:grpSpPr>
          <a:xfrm>
            <a:off x="418307" y="1822985"/>
            <a:ext cx="3393155" cy="789330"/>
            <a:chOff x="448897" y="1837615"/>
            <a:chExt cx="3393155" cy="789330"/>
          </a:xfrm>
        </p:grpSpPr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DBCE4B9C-5E02-49DF-A513-6BBC4465DA7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48897" y="1837615"/>
              <a:ext cx="674163" cy="789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200" normalizeH="0" baseline="0" noProof="0" dirty="0">
                  <a:ln>
                    <a:noFill/>
                  </a:ln>
                  <a:solidFill>
                    <a:srgbClr val="BD934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1123060" y="2035628"/>
              <a:ext cx="2718992" cy="413849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spc="300" dirty="0">
                  <a:solidFill>
                    <a:srgbClr val="4E753B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项目整体结构说明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FDBD759-4A4E-460E-A61F-AA17EC219E0C}"/>
              </a:ext>
            </a:extLst>
          </p:cNvPr>
          <p:cNvGrpSpPr/>
          <p:nvPr/>
        </p:nvGrpSpPr>
        <p:grpSpPr>
          <a:xfrm>
            <a:off x="11803" y="2295376"/>
            <a:ext cx="5021859" cy="2630254"/>
            <a:chOff x="-5329707" y="2310006"/>
            <a:chExt cx="5021859" cy="2630254"/>
          </a:xfrm>
        </p:grpSpPr>
        <p:sp>
          <p:nvSpPr>
            <p:cNvPr id="44" name="TextBox 2">
              <a:extLst>
                <a:ext uri="{FF2B5EF4-FFF2-40B4-BE49-F238E27FC236}">
                  <a16:creationId xmlns:a16="http://schemas.microsoft.com/office/drawing/2014/main" id="{0A26A724-3268-4CDF-871D-8B952AEE226B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-5329707" y="2310006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200" normalizeH="0" baseline="0" noProof="0" dirty="0">
                  <a:ln>
                    <a:noFill/>
                  </a:ln>
                  <a:solidFill>
                    <a:srgbClr val="BD934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02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5DAA1C5-234E-44EC-8495-FCAE51813E97}"/>
                </a:ext>
              </a:extLst>
            </p:cNvPr>
            <p:cNvSpPr/>
            <p:nvPr/>
          </p:nvSpPr>
          <p:spPr>
            <a:xfrm>
              <a:off x="-4181047" y="4100930"/>
              <a:ext cx="3873199" cy="8393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spc="300" dirty="0">
                  <a:solidFill>
                    <a:srgbClr val="4E753B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代码设计考量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zh-CN" altLang="en-US" b="1" spc="300" dirty="0">
                <a:solidFill>
                  <a:srgbClr val="4E753B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E8CE013-3FBF-4CC2-8684-5708C938BD58}"/>
              </a:ext>
            </a:extLst>
          </p:cNvPr>
          <p:cNvGrpSpPr/>
          <p:nvPr/>
        </p:nvGrpSpPr>
        <p:grpSpPr>
          <a:xfrm>
            <a:off x="0" y="3004896"/>
            <a:ext cx="4751320" cy="1240790"/>
            <a:chOff x="406025" y="989986"/>
            <a:chExt cx="4751320" cy="1240790"/>
          </a:xfrm>
        </p:grpSpPr>
        <p:sp>
          <p:nvSpPr>
            <p:cNvPr id="48" name="TextBox 2">
              <a:extLst>
                <a:ext uri="{FF2B5EF4-FFF2-40B4-BE49-F238E27FC236}">
                  <a16:creationId xmlns:a16="http://schemas.microsoft.com/office/drawing/2014/main" id="{1DD04687-3FE5-4A6A-9EA0-7F68C5C94A0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06025" y="989986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200" normalizeH="0" baseline="0" noProof="0" dirty="0">
                  <a:ln>
                    <a:noFill/>
                  </a:ln>
                  <a:solidFill>
                    <a:srgbClr val="BD934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03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E523D00-E88A-4842-8617-340BC7292477}"/>
                </a:ext>
              </a:extLst>
            </p:cNvPr>
            <p:cNvSpPr/>
            <p:nvPr/>
          </p:nvSpPr>
          <p:spPr>
            <a:xfrm>
              <a:off x="1561326" y="1166766"/>
              <a:ext cx="3596019" cy="86932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spc="300" dirty="0">
                  <a:solidFill>
                    <a:srgbClr val="4E753B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数据相关说明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3616951-E649-4E62-A078-E274BAA0F238}"/>
              </a:ext>
            </a:extLst>
          </p:cNvPr>
          <p:cNvGrpSpPr/>
          <p:nvPr/>
        </p:nvGrpSpPr>
        <p:grpSpPr>
          <a:xfrm>
            <a:off x="27139" y="2467541"/>
            <a:ext cx="4964370" cy="2504677"/>
            <a:chOff x="-5314371" y="805771"/>
            <a:chExt cx="4964370" cy="2504677"/>
          </a:xfrm>
        </p:grpSpPr>
        <p:sp>
          <p:nvSpPr>
            <p:cNvPr id="52" name="TextBox 2">
              <a:extLst>
                <a:ext uri="{FF2B5EF4-FFF2-40B4-BE49-F238E27FC236}">
                  <a16:creationId xmlns:a16="http://schemas.microsoft.com/office/drawing/2014/main" id="{563437C7-326B-40A3-A33B-B2D531D5B8B8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-5314371" y="2069658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200" normalizeH="0" baseline="0" noProof="0" dirty="0">
                  <a:ln>
                    <a:noFill/>
                  </a:ln>
                  <a:solidFill>
                    <a:srgbClr val="BD934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04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A90DCA6-D16A-41B0-8869-B2167331CE25}"/>
                </a:ext>
              </a:extLst>
            </p:cNvPr>
            <p:cNvSpPr/>
            <p:nvPr/>
          </p:nvSpPr>
          <p:spPr>
            <a:xfrm>
              <a:off x="-4223199" y="805771"/>
              <a:ext cx="3873198" cy="8647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b="1" spc="300" dirty="0">
                  <a:solidFill>
                    <a:srgbClr val="4E753B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项目阶段说明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F996A4-A373-4DF0-AA79-6D4C7F2A5215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6" name="Group 205">
              <a:extLst>
                <a:ext uri="{FF2B5EF4-FFF2-40B4-BE49-F238E27FC236}">
                  <a16:creationId xmlns:a16="http://schemas.microsoft.com/office/drawing/2014/main" id="{894A2A59-A97E-4A34-82C4-7495B403C97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39" name="Line 5">
                <a:extLst>
                  <a:ext uri="{FF2B5EF4-FFF2-40B4-BE49-F238E27FC236}">
                    <a16:creationId xmlns:a16="http://schemas.microsoft.com/office/drawing/2014/main" id="{1317EE7F-11E0-4216-B49E-908FCBFE0F4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DC30C10D-6389-47E4-9DDE-E612EA2784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CBEA6351-AF01-4124-B9DE-1C9A02A295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D7DC8AAF-7032-4F79-88B5-BC45D9AD18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DD069CD3-3AEC-49CD-9741-8C16063AE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92CF987C-674B-4C12-83AB-0F699084D7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25F9341D-AA06-4B14-839C-FE17DB5FF5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45337A32-E810-44ED-B512-A1BF9DB652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" name="Freeform 13">
                <a:extLst>
                  <a:ext uri="{FF2B5EF4-FFF2-40B4-BE49-F238E27FC236}">
                    <a16:creationId xmlns:a16="http://schemas.microsoft.com/office/drawing/2014/main" id="{B9EEC50B-C005-4358-A298-F72B598B0F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8" name="Freeform 14">
                <a:extLst>
                  <a:ext uri="{FF2B5EF4-FFF2-40B4-BE49-F238E27FC236}">
                    <a16:creationId xmlns:a16="http://schemas.microsoft.com/office/drawing/2014/main" id="{B17BDB8F-05F5-407F-8902-22ACBB26F9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" name="Freeform 15">
                <a:extLst>
                  <a:ext uri="{FF2B5EF4-FFF2-40B4-BE49-F238E27FC236}">
                    <a16:creationId xmlns:a16="http://schemas.microsoft.com/office/drawing/2014/main" id="{1EF5A537-0A8C-4024-B8F6-B4948DC3F5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" name="Freeform 16">
                <a:extLst>
                  <a:ext uri="{FF2B5EF4-FFF2-40B4-BE49-F238E27FC236}">
                    <a16:creationId xmlns:a16="http://schemas.microsoft.com/office/drawing/2014/main" id="{47425693-1F92-40CD-8184-6E6A5AD230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1" name="Freeform 17">
                <a:extLst>
                  <a:ext uri="{FF2B5EF4-FFF2-40B4-BE49-F238E27FC236}">
                    <a16:creationId xmlns:a16="http://schemas.microsoft.com/office/drawing/2014/main" id="{2BA33F32-BE47-4105-B6B3-13FB0E161D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" name="Freeform 18">
                <a:extLst>
                  <a:ext uri="{FF2B5EF4-FFF2-40B4-BE49-F238E27FC236}">
                    <a16:creationId xmlns:a16="http://schemas.microsoft.com/office/drawing/2014/main" id="{27E62B9C-9408-4DCF-9C25-6650BC34CB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" name="Freeform 19">
                <a:extLst>
                  <a:ext uri="{FF2B5EF4-FFF2-40B4-BE49-F238E27FC236}">
                    <a16:creationId xmlns:a16="http://schemas.microsoft.com/office/drawing/2014/main" id="{50672877-2E1D-45DF-8BFC-5D38CB60A9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4" name="Freeform 20">
                <a:extLst>
                  <a:ext uri="{FF2B5EF4-FFF2-40B4-BE49-F238E27FC236}">
                    <a16:creationId xmlns:a16="http://schemas.microsoft.com/office/drawing/2014/main" id="{3658BE0C-0273-4C4D-BBE1-FCC3643EB0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" name="Freeform 21">
                <a:extLst>
                  <a:ext uri="{FF2B5EF4-FFF2-40B4-BE49-F238E27FC236}">
                    <a16:creationId xmlns:a16="http://schemas.microsoft.com/office/drawing/2014/main" id="{CF7ABDF2-67E9-49F4-8715-67076E6DAB8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6" name="Freeform 22">
                <a:extLst>
                  <a:ext uri="{FF2B5EF4-FFF2-40B4-BE49-F238E27FC236}">
                    <a16:creationId xmlns:a16="http://schemas.microsoft.com/office/drawing/2014/main" id="{10A5C417-BDA2-4530-93A7-2E01614385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" name="Freeform 23">
                <a:extLst>
                  <a:ext uri="{FF2B5EF4-FFF2-40B4-BE49-F238E27FC236}">
                    <a16:creationId xmlns:a16="http://schemas.microsoft.com/office/drawing/2014/main" id="{F3EA1DAF-34A8-4002-BE22-F55F7FB8C6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" name="Freeform 24">
                <a:extLst>
                  <a:ext uri="{FF2B5EF4-FFF2-40B4-BE49-F238E27FC236}">
                    <a16:creationId xmlns:a16="http://schemas.microsoft.com/office/drawing/2014/main" id="{D464566C-8470-43E5-AE9E-163A28068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" name="Freeform 25">
                <a:extLst>
                  <a:ext uri="{FF2B5EF4-FFF2-40B4-BE49-F238E27FC236}">
                    <a16:creationId xmlns:a16="http://schemas.microsoft.com/office/drawing/2014/main" id="{8A823C16-8937-4485-B637-0FF8B7B03D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" name="Freeform 26">
                <a:extLst>
                  <a:ext uri="{FF2B5EF4-FFF2-40B4-BE49-F238E27FC236}">
                    <a16:creationId xmlns:a16="http://schemas.microsoft.com/office/drawing/2014/main" id="{AE615BC8-A974-4058-989C-5BC02F6A3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1" name="Freeform 27">
                <a:extLst>
                  <a:ext uri="{FF2B5EF4-FFF2-40B4-BE49-F238E27FC236}">
                    <a16:creationId xmlns:a16="http://schemas.microsoft.com/office/drawing/2014/main" id="{9A09A608-6645-4BEE-8066-1D19432FE4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" name="Freeform 28">
                <a:extLst>
                  <a:ext uri="{FF2B5EF4-FFF2-40B4-BE49-F238E27FC236}">
                    <a16:creationId xmlns:a16="http://schemas.microsoft.com/office/drawing/2014/main" id="{8BE76943-444F-468C-AA02-0F82B30941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3" name="Freeform 29">
                <a:extLst>
                  <a:ext uri="{FF2B5EF4-FFF2-40B4-BE49-F238E27FC236}">
                    <a16:creationId xmlns:a16="http://schemas.microsoft.com/office/drawing/2014/main" id="{EF6B1B18-7063-4B3A-A02D-397D50FE58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4" name="Freeform 30">
                <a:extLst>
                  <a:ext uri="{FF2B5EF4-FFF2-40B4-BE49-F238E27FC236}">
                    <a16:creationId xmlns:a16="http://schemas.microsoft.com/office/drawing/2014/main" id="{21FBA7DD-8F76-48DB-9E39-3F9EF310EC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5" name="Freeform 31">
                <a:extLst>
                  <a:ext uri="{FF2B5EF4-FFF2-40B4-BE49-F238E27FC236}">
                    <a16:creationId xmlns:a16="http://schemas.microsoft.com/office/drawing/2014/main" id="{3E29D8AD-BA10-4561-A575-41EAEC7EFB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6" name="Freeform 32">
                <a:extLst>
                  <a:ext uri="{FF2B5EF4-FFF2-40B4-BE49-F238E27FC236}">
                    <a16:creationId xmlns:a16="http://schemas.microsoft.com/office/drawing/2014/main" id="{2E8216AB-2DB4-4FA1-8AF2-EA27EFD416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7" name="Freeform 33">
                <a:extLst>
                  <a:ext uri="{FF2B5EF4-FFF2-40B4-BE49-F238E27FC236}">
                    <a16:creationId xmlns:a16="http://schemas.microsoft.com/office/drawing/2014/main" id="{AA9089AD-F15A-41F9-BD09-E2A03D14AA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8" name="Freeform 34">
                <a:extLst>
                  <a:ext uri="{FF2B5EF4-FFF2-40B4-BE49-F238E27FC236}">
                    <a16:creationId xmlns:a16="http://schemas.microsoft.com/office/drawing/2014/main" id="{B988DD0E-5DEC-4BBF-A629-FBDBAF097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9" name="Freeform 35">
                <a:extLst>
                  <a:ext uri="{FF2B5EF4-FFF2-40B4-BE49-F238E27FC236}">
                    <a16:creationId xmlns:a16="http://schemas.microsoft.com/office/drawing/2014/main" id="{CBF95662-8556-40A6-86BE-E62734DD52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0" name="Freeform 36">
                <a:extLst>
                  <a:ext uri="{FF2B5EF4-FFF2-40B4-BE49-F238E27FC236}">
                    <a16:creationId xmlns:a16="http://schemas.microsoft.com/office/drawing/2014/main" id="{3954A669-9298-4E6E-BE2B-60D831F1C2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1" name="Freeform 37">
                <a:extLst>
                  <a:ext uri="{FF2B5EF4-FFF2-40B4-BE49-F238E27FC236}">
                    <a16:creationId xmlns:a16="http://schemas.microsoft.com/office/drawing/2014/main" id="{B7BDA0A5-7455-4B8E-8014-0E08361317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7CEF8DA5-A5CD-429B-81B4-E80B9DAA3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3" name="Freeform 39">
                <a:extLst>
                  <a:ext uri="{FF2B5EF4-FFF2-40B4-BE49-F238E27FC236}">
                    <a16:creationId xmlns:a16="http://schemas.microsoft.com/office/drawing/2014/main" id="{7F1D5FFB-CA4B-4762-919E-E3C9833E46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4" name="Freeform 40">
                <a:extLst>
                  <a:ext uri="{FF2B5EF4-FFF2-40B4-BE49-F238E27FC236}">
                    <a16:creationId xmlns:a16="http://schemas.microsoft.com/office/drawing/2014/main" id="{AC91EC04-31EB-40D3-8887-7E91161B75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5" name="Freeform 41">
                <a:extLst>
                  <a:ext uri="{FF2B5EF4-FFF2-40B4-BE49-F238E27FC236}">
                    <a16:creationId xmlns:a16="http://schemas.microsoft.com/office/drawing/2014/main" id="{DD5F0235-742E-4EEB-A7D7-3EFBF1F280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6" name="Freeform 42">
                <a:extLst>
                  <a:ext uri="{FF2B5EF4-FFF2-40B4-BE49-F238E27FC236}">
                    <a16:creationId xmlns:a16="http://schemas.microsoft.com/office/drawing/2014/main" id="{FFFD4079-C626-44FE-B1FA-065ED090D7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7" name="Freeform 43">
                <a:extLst>
                  <a:ext uri="{FF2B5EF4-FFF2-40B4-BE49-F238E27FC236}">
                    <a16:creationId xmlns:a16="http://schemas.microsoft.com/office/drawing/2014/main" id="{7ED175BC-3B1F-4373-843E-1D14529CCA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8" name="Freeform 44">
                <a:extLst>
                  <a:ext uri="{FF2B5EF4-FFF2-40B4-BE49-F238E27FC236}">
                    <a16:creationId xmlns:a16="http://schemas.microsoft.com/office/drawing/2014/main" id="{7B016897-DB78-4A8F-A2AB-CF6E2C54E6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9" name="Freeform 45">
                <a:extLst>
                  <a:ext uri="{FF2B5EF4-FFF2-40B4-BE49-F238E27FC236}">
                    <a16:creationId xmlns:a16="http://schemas.microsoft.com/office/drawing/2014/main" id="{C1DC41C4-AA7C-42FF-8B6D-2CD591DBC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0" name="Freeform 46">
                <a:extLst>
                  <a:ext uri="{FF2B5EF4-FFF2-40B4-BE49-F238E27FC236}">
                    <a16:creationId xmlns:a16="http://schemas.microsoft.com/office/drawing/2014/main" id="{0874BB08-1C92-49AC-886D-E7BE972A5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1" name="Freeform 47">
                <a:extLst>
                  <a:ext uri="{FF2B5EF4-FFF2-40B4-BE49-F238E27FC236}">
                    <a16:creationId xmlns:a16="http://schemas.microsoft.com/office/drawing/2014/main" id="{9EFF2532-5776-4351-8104-E29423E6CB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2" name="Freeform 48">
                <a:extLst>
                  <a:ext uri="{FF2B5EF4-FFF2-40B4-BE49-F238E27FC236}">
                    <a16:creationId xmlns:a16="http://schemas.microsoft.com/office/drawing/2014/main" id="{3701EABA-A25A-4E7F-8267-BC3CFC96C3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3" name="Freeform 49">
                <a:extLst>
                  <a:ext uri="{FF2B5EF4-FFF2-40B4-BE49-F238E27FC236}">
                    <a16:creationId xmlns:a16="http://schemas.microsoft.com/office/drawing/2014/main" id="{6F685D47-232A-4095-9EF4-98421AA75E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4" name="Freeform 50">
                <a:extLst>
                  <a:ext uri="{FF2B5EF4-FFF2-40B4-BE49-F238E27FC236}">
                    <a16:creationId xmlns:a16="http://schemas.microsoft.com/office/drawing/2014/main" id="{2AF8563F-FA28-466D-A484-06F193BDCC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5" name="Freeform 51">
                <a:extLst>
                  <a:ext uri="{FF2B5EF4-FFF2-40B4-BE49-F238E27FC236}">
                    <a16:creationId xmlns:a16="http://schemas.microsoft.com/office/drawing/2014/main" id="{C3918D82-EAD9-4493-A744-8CDC4B91E1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6" name="Freeform 52">
                <a:extLst>
                  <a:ext uri="{FF2B5EF4-FFF2-40B4-BE49-F238E27FC236}">
                    <a16:creationId xmlns:a16="http://schemas.microsoft.com/office/drawing/2014/main" id="{55153C55-F1CA-4FA3-9A6E-AF1F99503D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7" name="Freeform 53">
                <a:extLst>
                  <a:ext uri="{FF2B5EF4-FFF2-40B4-BE49-F238E27FC236}">
                    <a16:creationId xmlns:a16="http://schemas.microsoft.com/office/drawing/2014/main" id="{B3429AD6-0ABA-4EEC-B852-5D2FA89EB1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8" name="Freeform 54">
                <a:extLst>
                  <a:ext uri="{FF2B5EF4-FFF2-40B4-BE49-F238E27FC236}">
                    <a16:creationId xmlns:a16="http://schemas.microsoft.com/office/drawing/2014/main" id="{A7F5B19F-59F0-4B1B-A264-831CF37D52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9" name="Freeform 55">
                <a:extLst>
                  <a:ext uri="{FF2B5EF4-FFF2-40B4-BE49-F238E27FC236}">
                    <a16:creationId xmlns:a16="http://schemas.microsoft.com/office/drawing/2014/main" id="{24C7EB04-6C86-4B80-AA97-17443F8A6A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0" name="Freeform 56">
                <a:extLst>
                  <a:ext uri="{FF2B5EF4-FFF2-40B4-BE49-F238E27FC236}">
                    <a16:creationId xmlns:a16="http://schemas.microsoft.com/office/drawing/2014/main" id="{51FA349A-7C6B-4EF0-B6D4-F4BE023358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1" name="Freeform 57">
                <a:extLst>
                  <a:ext uri="{FF2B5EF4-FFF2-40B4-BE49-F238E27FC236}">
                    <a16:creationId xmlns:a16="http://schemas.microsoft.com/office/drawing/2014/main" id="{B4D28867-5445-4500-BE66-CD9BA766A8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2" name="Freeform 58">
                <a:extLst>
                  <a:ext uri="{FF2B5EF4-FFF2-40B4-BE49-F238E27FC236}">
                    <a16:creationId xmlns:a16="http://schemas.microsoft.com/office/drawing/2014/main" id="{9BB4EDB7-AABD-47CE-8E83-CCC50EFE6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3" name="Freeform 59">
                <a:extLst>
                  <a:ext uri="{FF2B5EF4-FFF2-40B4-BE49-F238E27FC236}">
                    <a16:creationId xmlns:a16="http://schemas.microsoft.com/office/drawing/2014/main" id="{5402C851-176A-4B4A-A9AF-98630DFDE5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4" name="Freeform 60">
                <a:extLst>
                  <a:ext uri="{FF2B5EF4-FFF2-40B4-BE49-F238E27FC236}">
                    <a16:creationId xmlns:a16="http://schemas.microsoft.com/office/drawing/2014/main" id="{F488B694-1B3C-4936-A0DF-D2FBCBAB44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5" name="Freeform 61">
                <a:extLst>
                  <a:ext uri="{FF2B5EF4-FFF2-40B4-BE49-F238E27FC236}">
                    <a16:creationId xmlns:a16="http://schemas.microsoft.com/office/drawing/2014/main" id="{4BE80488-C5ED-4BF6-9F70-BA305E3F6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6" name="Freeform 62">
                <a:extLst>
                  <a:ext uri="{FF2B5EF4-FFF2-40B4-BE49-F238E27FC236}">
                    <a16:creationId xmlns:a16="http://schemas.microsoft.com/office/drawing/2014/main" id="{FF4A3B3D-6622-4275-8926-B0DDDCDC97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7" name="Freeform 63">
                <a:extLst>
                  <a:ext uri="{FF2B5EF4-FFF2-40B4-BE49-F238E27FC236}">
                    <a16:creationId xmlns:a16="http://schemas.microsoft.com/office/drawing/2014/main" id="{FF07E996-D4A8-4967-8146-16ABAAC193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8" name="Freeform 64">
                <a:extLst>
                  <a:ext uri="{FF2B5EF4-FFF2-40B4-BE49-F238E27FC236}">
                    <a16:creationId xmlns:a16="http://schemas.microsoft.com/office/drawing/2014/main" id="{4E9E6E37-669E-4982-ACB1-24647BFE9D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9" name="Freeform 65">
                <a:extLst>
                  <a:ext uri="{FF2B5EF4-FFF2-40B4-BE49-F238E27FC236}">
                    <a16:creationId xmlns:a16="http://schemas.microsoft.com/office/drawing/2014/main" id="{BF86DDB7-ABA3-40A8-A54B-703C47F6C9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0" name="Freeform 66">
                <a:extLst>
                  <a:ext uri="{FF2B5EF4-FFF2-40B4-BE49-F238E27FC236}">
                    <a16:creationId xmlns:a16="http://schemas.microsoft.com/office/drawing/2014/main" id="{89AD342D-FC4F-4199-9B6D-F82FEC8715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1" name="Freeform 67">
                <a:extLst>
                  <a:ext uri="{FF2B5EF4-FFF2-40B4-BE49-F238E27FC236}">
                    <a16:creationId xmlns:a16="http://schemas.microsoft.com/office/drawing/2014/main" id="{F3BD9FDC-601E-4486-A6D0-6882C4676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2" name="Freeform 68">
                <a:extLst>
                  <a:ext uri="{FF2B5EF4-FFF2-40B4-BE49-F238E27FC236}">
                    <a16:creationId xmlns:a16="http://schemas.microsoft.com/office/drawing/2014/main" id="{60176AC6-4E76-4076-9E5A-004B407DD0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3" name="Freeform 69">
                <a:extLst>
                  <a:ext uri="{FF2B5EF4-FFF2-40B4-BE49-F238E27FC236}">
                    <a16:creationId xmlns:a16="http://schemas.microsoft.com/office/drawing/2014/main" id="{81DF5D87-DA7E-49B3-AB7C-57CE835E5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4" name="Freeform 70">
                <a:extLst>
                  <a:ext uri="{FF2B5EF4-FFF2-40B4-BE49-F238E27FC236}">
                    <a16:creationId xmlns:a16="http://schemas.microsoft.com/office/drawing/2014/main" id="{A11C70A2-F012-4370-9CAC-E33034C351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5" name="Freeform 71">
                <a:extLst>
                  <a:ext uri="{FF2B5EF4-FFF2-40B4-BE49-F238E27FC236}">
                    <a16:creationId xmlns:a16="http://schemas.microsoft.com/office/drawing/2014/main" id="{8A7D9F45-243D-4571-A391-A6E46DCA2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6" name="Freeform 72">
                <a:extLst>
                  <a:ext uri="{FF2B5EF4-FFF2-40B4-BE49-F238E27FC236}">
                    <a16:creationId xmlns:a16="http://schemas.microsoft.com/office/drawing/2014/main" id="{F4FED0A3-C89B-4606-8736-317A762588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7" name="Freeform 73">
                <a:extLst>
                  <a:ext uri="{FF2B5EF4-FFF2-40B4-BE49-F238E27FC236}">
                    <a16:creationId xmlns:a16="http://schemas.microsoft.com/office/drawing/2014/main" id="{07CB07F7-E535-42F9-85F8-11D8F0E054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8" name="Freeform 74">
                <a:extLst>
                  <a:ext uri="{FF2B5EF4-FFF2-40B4-BE49-F238E27FC236}">
                    <a16:creationId xmlns:a16="http://schemas.microsoft.com/office/drawing/2014/main" id="{7797805E-7142-4EE7-B42E-030EF37656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9" name="Freeform 75">
                <a:extLst>
                  <a:ext uri="{FF2B5EF4-FFF2-40B4-BE49-F238E27FC236}">
                    <a16:creationId xmlns:a16="http://schemas.microsoft.com/office/drawing/2014/main" id="{54BFFB0C-611C-4F21-BC6B-5DC78F3E60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0" name="Freeform 76">
                <a:extLst>
                  <a:ext uri="{FF2B5EF4-FFF2-40B4-BE49-F238E27FC236}">
                    <a16:creationId xmlns:a16="http://schemas.microsoft.com/office/drawing/2014/main" id="{FF655E14-08E7-44CD-8E5C-BD2E3B5EC2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1" name="Freeform 77">
                <a:extLst>
                  <a:ext uri="{FF2B5EF4-FFF2-40B4-BE49-F238E27FC236}">
                    <a16:creationId xmlns:a16="http://schemas.microsoft.com/office/drawing/2014/main" id="{127081A6-8949-4C9A-A07C-ED45E7E8AF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2" name="Freeform 78">
                <a:extLst>
                  <a:ext uri="{FF2B5EF4-FFF2-40B4-BE49-F238E27FC236}">
                    <a16:creationId xmlns:a16="http://schemas.microsoft.com/office/drawing/2014/main" id="{F98AF011-6762-40FD-8C31-1C96F75147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3" name="Freeform 79">
                <a:extLst>
                  <a:ext uri="{FF2B5EF4-FFF2-40B4-BE49-F238E27FC236}">
                    <a16:creationId xmlns:a16="http://schemas.microsoft.com/office/drawing/2014/main" id="{45B635E7-9115-4C87-B691-426CFEC5B6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4" name="Freeform 80">
                <a:extLst>
                  <a:ext uri="{FF2B5EF4-FFF2-40B4-BE49-F238E27FC236}">
                    <a16:creationId xmlns:a16="http://schemas.microsoft.com/office/drawing/2014/main" id="{11326892-88BB-47AA-9F92-82ADDCFB54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5" name="Freeform 81">
                <a:extLst>
                  <a:ext uri="{FF2B5EF4-FFF2-40B4-BE49-F238E27FC236}">
                    <a16:creationId xmlns:a16="http://schemas.microsoft.com/office/drawing/2014/main" id="{B0AC1734-2131-4530-A232-4A58309642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6" name="Freeform 82">
                <a:extLst>
                  <a:ext uri="{FF2B5EF4-FFF2-40B4-BE49-F238E27FC236}">
                    <a16:creationId xmlns:a16="http://schemas.microsoft.com/office/drawing/2014/main" id="{7433662C-4836-4CA6-9DB8-6C74634EBC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7" name="Freeform 83">
                <a:extLst>
                  <a:ext uri="{FF2B5EF4-FFF2-40B4-BE49-F238E27FC236}">
                    <a16:creationId xmlns:a16="http://schemas.microsoft.com/office/drawing/2014/main" id="{5808FBFC-1793-4A42-8341-6D4403475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8" name="Freeform 84">
                <a:extLst>
                  <a:ext uri="{FF2B5EF4-FFF2-40B4-BE49-F238E27FC236}">
                    <a16:creationId xmlns:a16="http://schemas.microsoft.com/office/drawing/2014/main" id="{5B0936D1-0C95-43B5-9E1C-FC4722B5C7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9" name="Freeform 85">
                <a:extLst>
                  <a:ext uri="{FF2B5EF4-FFF2-40B4-BE49-F238E27FC236}">
                    <a16:creationId xmlns:a16="http://schemas.microsoft.com/office/drawing/2014/main" id="{CA235C81-E75C-48CE-97BF-4C73297A7E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0" name="Freeform 86">
                <a:extLst>
                  <a:ext uri="{FF2B5EF4-FFF2-40B4-BE49-F238E27FC236}">
                    <a16:creationId xmlns:a16="http://schemas.microsoft.com/office/drawing/2014/main" id="{B7C27189-C052-49D3-ADA5-DAF409668E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1" name="Freeform 87">
                <a:extLst>
                  <a:ext uri="{FF2B5EF4-FFF2-40B4-BE49-F238E27FC236}">
                    <a16:creationId xmlns:a16="http://schemas.microsoft.com/office/drawing/2014/main" id="{7D3EBC8A-F12F-4099-A792-66C56205CE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2" name="Freeform 88">
                <a:extLst>
                  <a:ext uri="{FF2B5EF4-FFF2-40B4-BE49-F238E27FC236}">
                    <a16:creationId xmlns:a16="http://schemas.microsoft.com/office/drawing/2014/main" id="{7AC814A5-C0C8-4758-A9F2-D2A1AA417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3" name="Freeform 89">
                <a:extLst>
                  <a:ext uri="{FF2B5EF4-FFF2-40B4-BE49-F238E27FC236}">
                    <a16:creationId xmlns:a16="http://schemas.microsoft.com/office/drawing/2014/main" id="{6968F4AD-8178-44C7-81AE-F92D90F60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4" name="Freeform 90">
                <a:extLst>
                  <a:ext uri="{FF2B5EF4-FFF2-40B4-BE49-F238E27FC236}">
                    <a16:creationId xmlns:a16="http://schemas.microsoft.com/office/drawing/2014/main" id="{2081804D-3F18-4C45-ACE7-DFD85D975B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5" name="Freeform 91">
                <a:extLst>
                  <a:ext uri="{FF2B5EF4-FFF2-40B4-BE49-F238E27FC236}">
                    <a16:creationId xmlns:a16="http://schemas.microsoft.com/office/drawing/2014/main" id="{18B3C4A4-4803-433E-9C71-F4CC540D9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6" name="Freeform 92">
                <a:extLst>
                  <a:ext uri="{FF2B5EF4-FFF2-40B4-BE49-F238E27FC236}">
                    <a16:creationId xmlns:a16="http://schemas.microsoft.com/office/drawing/2014/main" id="{0CB2B113-462F-4CA6-813D-3236737078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7" name="Freeform 93">
                <a:extLst>
                  <a:ext uri="{FF2B5EF4-FFF2-40B4-BE49-F238E27FC236}">
                    <a16:creationId xmlns:a16="http://schemas.microsoft.com/office/drawing/2014/main" id="{8F2EEB4C-128C-43D5-8957-DC15FF2CBD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8" name="Freeform 94">
                <a:extLst>
                  <a:ext uri="{FF2B5EF4-FFF2-40B4-BE49-F238E27FC236}">
                    <a16:creationId xmlns:a16="http://schemas.microsoft.com/office/drawing/2014/main" id="{B5C9FFE3-6E6A-4E23-A1FF-AD1ED543CF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9" name="Freeform 95">
                <a:extLst>
                  <a:ext uri="{FF2B5EF4-FFF2-40B4-BE49-F238E27FC236}">
                    <a16:creationId xmlns:a16="http://schemas.microsoft.com/office/drawing/2014/main" id="{15DB32C8-908A-4CC5-B214-D8B12CCAD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0" name="Freeform 96">
                <a:extLst>
                  <a:ext uri="{FF2B5EF4-FFF2-40B4-BE49-F238E27FC236}">
                    <a16:creationId xmlns:a16="http://schemas.microsoft.com/office/drawing/2014/main" id="{B96D66E5-46DE-406D-A085-EDBFF9591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1" name="Freeform 97">
                <a:extLst>
                  <a:ext uri="{FF2B5EF4-FFF2-40B4-BE49-F238E27FC236}">
                    <a16:creationId xmlns:a16="http://schemas.microsoft.com/office/drawing/2014/main" id="{8F9BE1D5-B038-430A-8F46-8934E7DAEF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2" name="Freeform 98">
                <a:extLst>
                  <a:ext uri="{FF2B5EF4-FFF2-40B4-BE49-F238E27FC236}">
                    <a16:creationId xmlns:a16="http://schemas.microsoft.com/office/drawing/2014/main" id="{6C0445ED-0E9C-47FB-9B89-4335D7C6C3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3" name="Freeform 99">
                <a:extLst>
                  <a:ext uri="{FF2B5EF4-FFF2-40B4-BE49-F238E27FC236}">
                    <a16:creationId xmlns:a16="http://schemas.microsoft.com/office/drawing/2014/main" id="{E7419648-CA1B-4892-BF45-6C658A3340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4" name="Freeform 100">
                <a:extLst>
                  <a:ext uri="{FF2B5EF4-FFF2-40B4-BE49-F238E27FC236}">
                    <a16:creationId xmlns:a16="http://schemas.microsoft.com/office/drawing/2014/main" id="{94FDC683-B93D-4F8C-9F43-12BBB274D3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5" name="Freeform 101">
                <a:extLst>
                  <a:ext uri="{FF2B5EF4-FFF2-40B4-BE49-F238E27FC236}">
                    <a16:creationId xmlns:a16="http://schemas.microsoft.com/office/drawing/2014/main" id="{AB61C73E-ACB3-4D05-8372-43D9FADD90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6" name="Freeform 102">
                <a:extLst>
                  <a:ext uri="{FF2B5EF4-FFF2-40B4-BE49-F238E27FC236}">
                    <a16:creationId xmlns:a16="http://schemas.microsoft.com/office/drawing/2014/main" id="{08C69065-6632-4607-911E-47C7A897DD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7" name="Freeform 103">
                <a:extLst>
                  <a:ext uri="{FF2B5EF4-FFF2-40B4-BE49-F238E27FC236}">
                    <a16:creationId xmlns:a16="http://schemas.microsoft.com/office/drawing/2014/main" id="{4607392A-0A1B-4790-A616-E2E164185E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8" name="Freeform 104">
                <a:extLst>
                  <a:ext uri="{FF2B5EF4-FFF2-40B4-BE49-F238E27FC236}">
                    <a16:creationId xmlns:a16="http://schemas.microsoft.com/office/drawing/2014/main" id="{812C2AB9-4B35-47F8-B3B4-34E470F89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9" name="Freeform 105">
                <a:extLst>
                  <a:ext uri="{FF2B5EF4-FFF2-40B4-BE49-F238E27FC236}">
                    <a16:creationId xmlns:a16="http://schemas.microsoft.com/office/drawing/2014/main" id="{F51F37C8-B78C-4CEC-9AE6-5D5C786367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0" name="Freeform 106">
                <a:extLst>
                  <a:ext uri="{FF2B5EF4-FFF2-40B4-BE49-F238E27FC236}">
                    <a16:creationId xmlns:a16="http://schemas.microsoft.com/office/drawing/2014/main" id="{8A4D9362-08BF-4F3E-A922-453073DA30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1" name="Freeform 107">
                <a:extLst>
                  <a:ext uri="{FF2B5EF4-FFF2-40B4-BE49-F238E27FC236}">
                    <a16:creationId xmlns:a16="http://schemas.microsoft.com/office/drawing/2014/main" id="{7E805AE7-7244-480E-A95A-E1D9C4FA33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2" name="Freeform 108">
                <a:extLst>
                  <a:ext uri="{FF2B5EF4-FFF2-40B4-BE49-F238E27FC236}">
                    <a16:creationId xmlns:a16="http://schemas.microsoft.com/office/drawing/2014/main" id="{19E73BC0-F06D-4E3C-BB8A-68D329589E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3" name="Freeform 109">
                <a:extLst>
                  <a:ext uri="{FF2B5EF4-FFF2-40B4-BE49-F238E27FC236}">
                    <a16:creationId xmlns:a16="http://schemas.microsoft.com/office/drawing/2014/main" id="{FDC72A5E-0F80-4B10-8872-94243E301B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4" name="Freeform 110">
                <a:extLst>
                  <a:ext uri="{FF2B5EF4-FFF2-40B4-BE49-F238E27FC236}">
                    <a16:creationId xmlns:a16="http://schemas.microsoft.com/office/drawing/2014/main" id="{5B8A08DA-C43C-4DBD-AA0E-EE2E562FF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5" name="Freeform 111">
                <a:extLst>
                  <a:ext uri="{FF2B5EF4-FFF2-40B4-BE49-F238E27FC236}">
                    <a16:creationId xmlns:a16="http://schemas.microsoft.com/office/drawing/2014/main" id="{14F02DA1-A77E-4A28-ADB7-DFC84A8F3E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6" name="Freeform 112">
                <a:extLst>
                  <a:ext uri="{FF2B5EF4-FFF2-40B4-BE49-F238E27FC236}">
                    <a16:creationId xmlns:a16="http://schemas.microsoft.com/office/drawing/2014/main" id="{AC2F64DE-4495-436C-9DB3-1EB0E5895B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7" name="Freeform 113">
                <a:extLst>
                  <a:ext uri="{FF2B5EF4-FFF2-40B4-BE49-F238E27FC236}">
                    <a16:creationId xmlns:a16="http://schemas.microsoft.com/office/drawing/2014/main" id="{2A88B67A-45EF-4682-BC65-C7D8AA1D3E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8" name="Freeform 114">
                <a:extLst>
                  <a:ext uri="{FF2B5EF4-FFF2-40B4-BE49-F238E27FC236}">
                    <a16:creationId xmlns:a16="http://schemas.microsoft.com/office/drawing/2014/main" id="{68F966A1-25E8-4E77-BD85-6AEE0057AD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9" name="Freeform 115">
                <a:extLst>
                  <a:ext uri="{FF2B5EF4-FFF2-40B4-BE49-F238E27FC236}">
                    <a16:creationId xmlns:a16="http://schemas.microsoft.com/office/drawing/2014/main" id="{80444A8B-C265-44D2-A8F6-D6B61FA50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0" name="Freeform 116">
                <a:extLst>
                  <a:ext uri="{FF2B5EF4-FFF2-40B4-BE49-F238E27FC236}">
                    <a16:creationId xmlns:a16="http://schemas.microsoft.com/office/drawing/2014/main" id="{FC04F994-04CE-4F73-9F26-1F3A21BEA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1" name="Freeform 117">
                <a:extLst>
                  <a:ext uri="{FF2B5EF4-FFF2-40B4-BE49-F238E27FC236}">
                    <a16:creationId xmlns:a16="http://schemas.microsoft.com/office/drawing/2014/main" id="{D29B1E14-080C-46F1-92B6-9D6CB442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2" name="Freeform 118">
                <a:extLst>
                  <a:ext uri="{FF2B5EF4-FFF2-40B4-BE49-F238E27FC236}">
                    <a16:creationId xmlns:a16="http://schemas.microsoft.com/office/drawing/2014/main" id="{67E4660E-54D5-4244-B3DE-59AA5358C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3" name="Freeform 119">
                <a:extLst>
                  <a:ext uri="{FF2B5EF4-FFF2-40B4-BE49-F238E27FC236}">
                    <a16:creationId xmlns:a16="http://schemas.microsoft.com/office/drawing/2014/main" id="{DB6F207F-42B6-461D-8A53-8FDCA1DC54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4" name="Freeform 120">
                <a:extLst>
                  <a:ext uri="{FF2B5EF4-FFF2-40B4-BE49-F238E27FC236}">
                    <a16:creationId xmlns:a16="http://schemas.microsoft.com/office/drawing/2014/main" id="{86908C71-C17F-4E04-8983-592E26CB0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5" name="Freeform 121">
                <a:extLst>
                  <a:ext uri="{FF2B5EF4-FFF2-40B4-BE49-F238E27FC236}">
                    <a16:creationId xmlns:a16="http://schemas.microsoft.com/office/drawing/2014/main" id="{228B50D1-0F98-4171-9DAE-ED6637AA21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6" name="Freeform 122">
                <a:extLst>
                  <a:ext uri="{FF2B5EF4-FFF2-40B4-BE49-F238E27FC236}">
                    <a16:creationId xmlns:a16="http://schemas.microsoft.com/office/drawing/2014/main" id="{B2F7FB3C-539C-4719-BE83-E5E79F883C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7" name="Freeform 123">
                <a:extLst>
                  <a:ext uri="{FF2B5EF4-FFF2-40B4-BE49-F238E27FC236}">
                    <a16:creationId xmlns:a16="http://schemas.microsoft.com/office/drawing/2014/main" id="{7C2EE6D7-2D0B-474B-BCE1-B9BDD2C7F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8" name="Freeform 124">
                <a:extLst>
                  <a:ext uri="{FF2B5EF4-FFF2-40B4-BE49-F238E27FC236}">
                    <a16:creationId xmlns:a16="http://schemas.microsoft.com/office/drawing/2014/main" id="{3DE9BB2A-A113-4EFE-806C-ED4207788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9" name="Freeform 125">
                <a:extLst>
                  <a:ext uri="{FF2B5EF4-FFF2-40B4-BE49-F238E27FC236}">
                    <a16:creationId xmlns:a16="http://schemas.microsoft.com/office/drawing/2014/main" id="{4B4A884A-1769-4872-AF12-B2E134E8E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0" name="Freeform 126">
                <a:extLst>
                  <a:ext uri="{FF2B5EF4-FFF2-40B4-BE49-F238E27FC236}">
                    <a16:creationId xmlns:a16="http://schemas.microsoft.com/office/drawing/2014/main" id="{E4DADE8B-BCA6-460A-BE30-F7C7C7969F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1" name="Freeform 127">
                <a:extLst>
                  <a:ext uri="{FF2B5EF4-FFF2-40B4-BE49-F238E27FC236}">
                    <a16:creationId xmlns:a16="http://schemas.microsoft.com/office/drawing/2014/main" id="{2261B4B8-CDE1-4CDC-8DD5-BE43124349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2" name="Freeform 128">
                <a:extLst>
                  <a:ext uri="{FF2B5EF4-FFF2-40B4-BE49-F238E27FC236}">
                    <a16:creationId xmlns:a16="http://schemas.microsoft.com/office/drawing/2014/main" id="{E04BFE79-B78E-4AED-B7CB-53EBB0A5ED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3" name="Freeform 129">
                <a:extLst>
                  <a:ext uri="{FF2B5EF4-FFF2-40B4-BE49-F238E27FC236}">
                    <a16:creationId xmlns:a16="http://schemas.microsoft.com/office/drawing/2014/main" id="{26B4170A-A9D1-4550-B507-9DC6E7119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4" name="Freeform 130">
                <a:extLst>
                  <a:ext uri="{FF2B5EF4-FFF2-40B4-BE49-F238E27FC236}">
                    <a16:creationId xmlns:a16="http://schemas.microsoft.com/office/drawing/2014/main" id="{674EA120-AFE2-40A9-A9EF-BE2D59297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5" name="Freeform 131">
                <a:extLst>
                  <a:ext uri="{FF2B5EF4-FFF2-40B4-BE49-F238E27FC236}">
                    <a16:creationId xmlns:a16="http://schemas.microsoft.com/office/drawing/2014/main" id="{C1FC72FF-80DC-42E8-ADE6-BBD350BD90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6" name="Freeform 132">
                <a:extLst>
                  <a:ext uri="{FF2B5EF4-FFF2-40B4-BE49-F238E27FC236}">
                    <a16:creationId xmlns:a16="http://schemas.microsoft.com/office/drawing/2014/main" id="{176E2326-0304-4DB4-9CA1-88D94FB97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7" name="Freeform 133">
                <a:extLst>
                  <a:ext uri="{FF2B5EF4-FFF2-40B4-BE49-F238E27FC236}">
                    <a16:creationId xmlns:a16="http://schemas.microsoft.com/office/drawing/2014/main" id="{ED51005A-01D2-40A7-8BE3-BF0AFF9D98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8" name="Freeform 134">
                <a:extLst>
                  <a:ext uri="{FF2B5EF4-FFF2-40B4-BE49-F238E27FC236}">
                    <a16:creationId xmlns:a16="http://schemas.microsoft.com/office/drawing/2014/main" id="{0D5018A9-E78E-4265-AA92-86E657E153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9" name="Freeform 135">
                <a:extLst>
                  <a:ext uri="{FF2B5EF4-FFF2-40B4-BE49-F238E27FC236}">
                    <a16:creationId xmlns:a16="http://schemas.microsoft.com/office/drawing/2014/main" id="{97A7C35C-1989-459C-9FF3-3F91D0499D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0" name="Freeform 136">
                <a:extLst>
                  <a:ext uri="{FF2B5EF4-FFF2-40B4-BE49-F238E27FC236}">
                    <a16:creationId xmlns:a16="http://schemas.microsoft.com/office/drawing/2014/main" id="{761547C8-99F7-4FB7-ABEE-9D6FCADD39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1" name="Freeform 137">
                <a:extLst>
                  <a:ext uri="{FF2B5EF4-FFF2-40B4-BE49-F238E27FC236}">
                    <a16:creationId xmlns:a16="http://schemas.microsoft.com/office/drawing/2014/main" id="{B593B703-064B-4C30-AD6E-F179A4D011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2" name="Freeform 138">
                <a:extLst>
                  <a:ext uri="{FF2B5EF4-FFF2-40B4-BE49-F238E27FC236}">
                    <a16:creationId xmlns:a16="http://schemas.microsoft.com/office/drawing/2014/main" id="{8FE7BA26-241A-41CC-B99B-4A83798A5E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3" name="Freeform 139">
                <a:extLst>
                  <a:ext uri="{FF2B5EF4-FFF2-40B4-BE49-F238E27FC236}">
                    <a16:creationId xmlns:a16="http://schemas.microsoft.com/office/drawing/2014/main" id="{449E7C68-AB60-4680-B3A5-144F7CB2BD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4" name="Freeform 140">
                <a:extLst>
                  <a:ext uri="{FF2B5EF4-FFF2-40B4-BE49-F238E27FC236}">
                    <a16:creationId xmlns:a16="http://schemas.microsoft.com/office/drawing/2014/main" id="{55DC62CA-7B93-4EBD-A4A5-EE8330FE7D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5" name="Freeform 141">
                <a:extLst>
                  <a:ext uri="{FF2B5EF4-FFF2-40B4-BE49-F238E27FC236}">
                    <a16:creationId xmlns:a16="http://schemas.microsoft.com/office/drawing/2014/main" id="{E14ACBD8-5684-4B0E-9A25-2607017C6E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6" name="Freeform 142">
                <a:extLst>
                  <a:ext uri="{FF2B5EF4-FFF2-40B4-BE49-F238E27FC236}">
                    <a16:creationId xmlns:a16="http://schemas.microsoft.com/office/drawing/2014/main" id="{A9BEE214-C991-4C9B-8E13-D719E4403C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7" name="Freeform 143">
                <a:extLst>
                  <a:ext uri="{FF2B5EF4-FFF2-40B4-BE49-F238E27FC236}">
                    <a16:creationId xmlns:a16="http://schemas.microsoft.com/office/drawing/2014/main" id="{977AF3BE-2284-414F-99E2-1D3F302031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8" name="Freeform 144">
                <a:extLst>
                  <a:ext uri="{FF2B5EF4-FFF2-40B4-BE49-F238E27FC236}">
                    <a16:creationId xmlns:a16="http://schemas.microsoft.com/office/drawing/2014/main" id="{FFA656E0-7E82-4370-98CA-D1ACAD4DF4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9" name="Freeform 145">
                <a:extLst>
                  <a:ext uri="{FF2B5EF4-FFF2-40B4-BE49-F238E27FC236}">
                    <a16:creationId xmlns:a16="http://schemas.microsoft.com/office/drawing/2014/main" id="{83B3B3EE-9047-4306-B478-052993F0F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0" name="Freeform 146">
                <a:extLst>
                  <a:ext uri="{FF2B5EF4-FFF2-40B4-BE49-F238E27FC236}">
                    <a16:creationId xmlns:a16="http://schemas.microsoft.com/office/drawing/2014/main" id="{FE665598-4750-4991-8B42-19E27105BB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1" name="Freeform 147">
                <a:extLst>
                  <a:ext uri="{FF2B5EF4-FFF2-40B4-BE49-F238E27FC236}">
                    <a16:creationId xmlns:a16="http://schemas.microsoft.com/office/drawing/2014/main" id="{04621E23-F311-43EC-AABE-CED25293A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2" name="Freeform 148">
                <a:extLst>
                  <a:ext uri="{FF2B5EF4-FFF2-40B4-BE49-F238E27FC236}">
                    <a16:creationId xmlns:a16="http://schemas.microsoft.com/office/drawing/2014/main" id="{727B1E82-BF21-4686-800C-D32347A320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3" name="Freeform 149">
                <a:extLst>
                  <a:ext uri="{FF2B5EF4-FFF2-40B4-BE49-F238E27FC236}">
                    <a16:creationId xmlns:a16="http://schemas.microsoft.com/office/drawing/2014/main" id="{1DCFDD18-C2A1-4A16-89E0-AA527627C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4" name="Freeform 150">
                <a:extLst>
                  <a:ext uri="{FF2B5EF4-FFF2-40B4-BE49-F238E27FC236}">
                    <a16:creationId xmlns:a16="http://schemas.microsoft.com/office/drawing/2014/main" id="{6A1A9972-B8D7-44D3-9FE2-BAD11993C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5" name="Freeform 151">
                <a:extLst>
                  <a:ext uri="{FF2B5EF4-FFF2-40B4-BE49-F238E27FC236}">
                    <a16:creationId xmlns:a16="http://schemas.microsoft.com/office/drawing/2014/main" id="{D442A3AD-FAB2-47B8-AF7F-43AFB9573F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6" name="Freeform 152">
                <a:extLst>
                  <a:ext uri="{FF2B5EF4-FFF2-40B4-BE49-F238E27FC236}">
                    <a16:creationId xmlns:a16="http://schemas.microsoft.com/office/drawing/2014/main" id="{B7013D17-4999-47CA-8918-DB6AFAA5B8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7" name="Freeform 153">
                <a:extLst>
                  <a:ext uri="{FF2B5EF4-FFF2-40B4-BE49-F238E27FC236}">
                    <a16:creationId xmlns:a16="http://schemas.microsoft.com/office/drawing/2014/main" id="{22704563-4D00-4E39-BB42-BA5A9F30B5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8" name="Freeform 154">
                <a:extLst>
                  <a:ext uri="{FF2B5EF4-FFF2-40B4-BE49-F238E27FC236}">
                    <a16:creationId xmlns:a16="http://schemas.microsoft.com/office/drawing/2014/main" id="{FCB1782C-BCBF-43F5-8359-63250CA447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9" name="Freeform 155">
                <a:extLst>
                  <a:ext uri="{FF2B5EF4-FFF2-40B4-BE49-F238E27FC236}">
                    <a16:creationId xmlns:a16="http://schemas.microsoft.com/office/drawing/2014/main" id="{EB86C0F2-E03F-4EA8-A7CE-01D99C2968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0" name="Freeform 156">
                <a:extLst>
                  <a:ext uri="{FF2B5EF4-FFF2-40B4-BE49-F238E27FC236}">
                    <a16:creationId xmlns:a16="http://schemas.microsoft.com/office/drawing/2014/main" id="{2467236D-4814-486E-A083-26DB381B5D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1" name="Freeform 157">
                <a:extLst>
                  <a:ext uri="{FF2B5EF4-FFF2-40B4-BE49-F238E27FC236}">
                    <a16:creationId xmlns:a16="http://schemas.microsoft.com/office/drawing/2014/main" id="{09D6F0CD-FBC4-4A3F-B8D2-223832F00E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2" name="Freeform 158">
                <a:extLst>
                  <a:ext uri="{FF2B5EF4-FFF2-40B4-BE49-F238E27FC236}">
                    <a16:creationId xmlns:a16="http://schemas.microsoft.com/office/drawing/2014/main" id="{9B8251C6-F5CD-48BA-A191-673F885305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3" name="Freeform 159">
                <a:extLst>
                  <a:ext uri="{FF2B5EF4-FFF2-40B4-BE49-F238E27FC236}">
                    <a16:creationId xmlns:a16="http://schemas.microsoft.com/office/drawing/2014/main" id="{97086650-2A8F-4119-97BE-D5315961E8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4" name="Freeform 160">
                <a:extLst>
                  <a:ext uri="{FF2B5EF4-FFF2-40B4-BE49-F238E27FC236}">
                    <a16:creationId xmlns:a16="http://schemas.microsoft.com/office/drawing/2014/main" id="{E5BA9A50-0E10-4E69-B1E4-F7C1411495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5" name="Freeform 161">
                <a:extLst>
                  <a:ext uri="{FF2B5EF4-FFF2-40B4-BE49-F238E27FC236}">
                    <a16:creationId xmlns:a16="http://schemas.microsoft.com/office/drawing/2014/main" id="{47B7B309-9056-4106-98A1-88367F2535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6" name="Freeform 162">
                <a:extLst>
                  <a:ext uri="{FF2B5EF4-FFF2-40B4-BE49-F238E27FC236}">
                    <a16:creationId xmlns:a16="http://schemas.microsoft.com/office/drawing/2014/main" id="{86AAE19C-2F30-43DE-8313-E7F1F5469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7" name="Freeform 163">
                <a:extLst>
                  <a:ext uri="{FF2B5EF4-FFF2-40B4-BE49-F238E27FC236}">
                    <a16:creationId xmlns:a16="http://schemas.microsoft.com/office/drawing/2014/main" id="{52E26356-C429-4E33-B639-6B8FAFFEBF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8" name="Freeform 164">
                <a:extLst>
                  <a:ext uri="{FF2B5EF4-FFF2-40B4-BE49-F238E27FC236}">
                    <a16:creationId xmlns:a16="http://schemas.microsoft.com/office/drawing/2014/main" id="{CBF29961-D0AC-439B-91EB-439A29A7B7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9" name="Freeform 165">
                <a:extLst>
                  <a:ext uri="{FF2B5EF4-FFF2-40B4-BE49-F238E27FC236}">
                    <a16:creationId xmlns:a16="http://schemas.microsoft.com/office/drawing/2014/main" id="{97792A82-30F9-41DE-9AF2-202B5A3364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0" name="Freeform 166">
                <a:extLst>
                  <a:ext uri="{FF2B5EF4-FFF2-40B4-BE49-F238E27FC236}">
                    <a16:creationId xmlns:a16="http://schemas.microsoft.com/office/drawing/2014/main" id="{52D5DE72-4DA1-411A-913A-FA7C079704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1" name="Freeform 167">
                <a:extLst>
                  <a:ext uri="{FF2B5EF4-FFF2-40B4-BE49-F238E27FC236}">
                    <a16:creationId xmlns:a16="http://schemas.microsoft.com/office/drawing/2014/main" id="{3D3E3540-7F14-4016-B8C5-A94CE95F4F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2" name="Freeform 168">
                <a:extLst>
                  <a:ext uri="{FF2B5EF4-FFF2-40B4-BE49-F238E27FC236}">
                    <a16:creationId xmlns:a16="http://schemas.microsoft.com/office/drawing/2014/main" id="{2E60C688-84EB-45FF-B9C1-BE27DA87B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3" name="Freeform 169">
                <a:extLst>
                  <a:ext uri="{FF2B5EF4-FFF2-40B4-BE49-F238E27FC236}">
                    <a16:creationId xmlns:a16="http://schemas.microsoft.com/office/drawing/2014/main" id="{6310218F-931D-4663-B0B8-93590D1B22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4" name="Freeform 170">
                <a:extLst>
                  <a:ext uri="{FF2B5EF4-FFF2-40B4-BE49-F238E27FC236}">
                    <a16:creationId xmlns:a16="http://schemas.microsoft.com/office/drawing/2014/main" id="{CE49EC66-AFCD-434E-9F3D-B8E9821819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5" name="Freeform 171">
                <a:extLst>
                  <a:ext uri="{FF2B5EF4-FFF2-40B4-BE49-F238E27FC236}">
                    <a16:creationId xmlns:a16="http://schemas.microsoft.com/office/drawing/2014/main" id="{CB53A67E-9210-4DAD-8EE1-1961FFAFB8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6" name="Freeform 172">
                <a:extLst>
                  <a:ext uri="{FF2B5EF4-FFF2-40B4-BE49-F238E27FC236}">
                    <a16:creationId xmlns:a16="http://schemas.microsoft.com/office/drawing/2014/main" id="{79BD9933-EA5C-45AA-987A-7807F60E9E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7" name="Freeform 173">
                <a:extLst>
                  <a:ext uri="{FF2B5EF4-FFF2-40B4-BE49-F238E27FC236}">
                    <a16:creationId xmlns:a16="http://schemas.microsoft.com/office/drawing/2014/main" id="{789BED72-5A66-4B8C-90F9-6EC2A79F0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8" name="Freeform 174">
                <a:extLst>
                  <a:ext uri="{FF2B5EF4-FFF2-40B4-BE49-F238E27FC236}">
                    <a16:creationId xmlns:a16="http://schemas.microsoft.com/office/drawing/2014/main" id="{7582AC38-A9CA-4AB9-9D78-04101CD094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9" name="Freeform 175">
                <a:extLst>
                  <a:ext uri="{FF2B5EF4-FFF2-40B4-BE49-F238E27FC236}">
                    <a16:creationId xmlns:a16="http://schemas.microsoft.com/office/drawing/2014/main" id="{CA9F813D-70B9-41F5-8B10-950DE62D7A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0" name="Freeform 176">
                <a:extLst>
                  <a:ext uri="{FF2B5EF4-FFF2-40B4-BE49-F238E27FC236}">
                    <a16:creationId xmlns:a16="http://schemas.microsoft.com/office/drawing/2014/main" id="{30E6CF4D-6DFF-468D-9A15-CD0829F34C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1" name="Freeform 177">
                <a:extLst>
                  <a:ext uri="{FF2B5EF4-FFF2-40B4-BE49-F238E27FC236}">
                    <a16:creationId xmlns:a16="http://schemas.microsoft.com/office/drawing/2014/main" id="{3DE3F9AA-00F4-4A30-BFB6-D162D8F5D8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2" name="Freeform 178">
                <a:extLst>
                  <a:ext uri="{FF2B5EF4-FFF2-40B4-BE49-F238E27FC236}">
                    <a16:creationId xmlns:a16="http://schemas.microsoft.com/office/drawing/2014/main" id="{159810F2-7C89-428B-BEEC-CC71B14B9D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3" name="Freeform 179">
                <a:extLst>
                  <a:ext uri="{FF2B5EF4-FFF2-40B4-BE49-F238E27FC236}">
                    <a16:creationId xmlns:a16="http://schemas.microsoft.com/office/drawing/2014/main" id="{4CEA1641-DC0F-4D8D-8826-8888634F38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4" name="Freeform 180">
                <a:extLst>
                  <a:ext uri="{FF2B5EF4-FFF2-40B4-BE49-F238E27FC236}">
                    <a16:creationId xmlns:a16="http://schemas.microsoft.com/office/drawing/2014/main" id="{38CEC54F-C3BC-4114-9A50-5B0EB1A6AA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5" name="Freeform 181">
                <a:extLst>
                  <a:ext uri="{FF2B5EF4-FFF2-40B4-BE49-F238E27FC236}">
                    <a16:creationId xmlns:a16="http://schemas.microsoft.com/office/drawing/2014/main" id="{5432366B-BE82-40FF-9320-B7BD07CA89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6" name="Freeform 182">
                <a:extLst>
                  <a:ext uri="{FF2B5EF4-FFF2-40B4-BE49-F238E27FC236}">
                    <a16:creationId xmlns:a16="http://schemas.microsoft.com/office/drawing/2014/main" id="{903C5D9D-2846-40D3-9339-6271862DF9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7" name="Freeform 183">
                <a:extLst>
                  <a:ext uri="{FF2B5EF4-FFF2-40B4-BE49-F238E27FC236}">
                    <a16:creationId xmlns:a16="http://schemas.microsoft.com/office/drawing/2014/main" id="{4799118A-CAA8-412D-9B08-1C54EE1D76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8" name="Freeform 184">
                <a:extLst>
                  <a:ext uri="{FF2B5EF4-FFF2-40B4-BE49-F238E27FC236}">
                    <a16:creationId xmlns:a16="http://schemas.microsoft.com/office/drawing/2014/main" id="{CA7F6692-A499-4166-9DEE-6519A76D77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9" name="Freeform 185">
                <a:extLst>
                  <a:ext uri="{FF2B5EF4-FFF2-40B4-BE49-F238E27FC236}">
                    <a16:creationId xmlns:a16="http://schemas.microsoft.com/office/drawing/2014/main" id="{9069C6BC-1582-4FE9-9092-50CDE3B0E3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0" name="Freeform 186">
                <a:extLst>
                  <a:ext uri="{FF2B5EF4-FFF2-40B4-BE49-F238E27FC236}">
                    <a16:creationId xmlns:a16="http://schemas.microsoft.com/office/drawing/2014/main" id="{5A0C0B46-9E6C-4FD9-A28E-BF68711231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1" name="Freeform 187">
                <a:extLst>
                  <a:ext uri="{FF2B5EF4-FFF2-40B4-BE49-F238E27FC236}">
                    <a16:creationId xmlns:a16="http://schemas.microsoft.com/office/drawing/2014/main" id="{BDEF3901-C95B-49B7-A3B7-2A0BDE508B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2" name="Freeform 188">
                <a:extLst>
                  <a:ext uri="{FF2B5EF4-FFF2-40B4-BE49-F238E27FC236}">
                    <a16:creationId xmlns:a16="http://schemas.microsoft.com/office/drawing/2014/main" id="{FD35DFCC-5879-4FDA-BF44-67B7F6EBE5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3" name="Freeform 189">
                <a:extLst>
                  <a:ext uri="{FF2B5EF4-FFF2-40B4-BE49-F238E27FC236}">
                    <a16:creationId xmlns:a16="http://schemas.microsoft.com/office/drawing/2014/main" id="{B90F4B32-3D43-41B2-A503-9E64DD026C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4" name="Freeform 190">
                <a:extLst>
                  <a:ext uri="{FF2B5EF4-FFF2-40B4-BE49-F238E27FC236}">
                    <a16:creationId xmlns:a16="http://schemas.microsoft.com/office/drawing/2014/main" id="{0CC4309B-8895-4C45-B7B1-EBDF8EB8FD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5" name="Freeform 191">
                <a:extLst>
                  <a:ext uri="{FF2B5EF4-FFF2-40B4-BE49-F238E27FC236}">
                    <a16:creationId xmlns:a16="http://schemas.microsoft.com/office/drawing/2014/main" id="{50DFCFB7-57E6-4C71-A29C-D5D65FEE2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6" name="Freeform 192">
                <a:extLst>
                  <a:ext uri="{FF2B5EF4-FFF2-40B4-BE49-F238E27FC236}">
                    <a16:creationId xmlns:a16="http://schemas.microsoft.com/office/drawing/2014/main" id="{404F3C14-A6FD-4622-A4C5-6EAAD556E8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7" name="Freeform 193">
                <a:extLst>
                  <a:ext uri="{FF2B5EF4-FFF2-40B4-BE49-F238E27FC236}">
                    <a16:creationId xmlns:a16="http://schemas.microsoft.com/office/drawing/2014/main" id="{A7294E3F-0B42-4022-BC5B-F3315D5F09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8" name="Freeform 194">
                <a:extLst>
                  <a:ext uri="{FF2B5EF4-FFF2-40B4-BE49-F238E27FC236}">
                    <a16:creationId xmlns:a16="http://schemas.microsoft.com/office/drawing/2014/main" id="{197C9C37-2702-4B36-B463-536CDBCD9B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9" name="Freeform 195">
                <a:extLst>
                  <a:ext uri="{FF2B5EF4-FFF2-40B4-BE49-F238E27FC236}">
                    <a16:creationId xmlns:a16="http://schemas.microsoft.com/office/drawing/2014/main" id="{81D109D9-52F2-4FA7-A7C6-58144E5A1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0" name="Freeform 196">
                <a:extLst>
                  <a:ext uri="{FF2B5EF4-FFF2-40B4-BE49-F238E27FC236}">
                    <a16:creationId xmlns:a16="http://schemas.microsoft.com/office/drawing/2014/main" id="{18D8352D-A214-4A4D-8620-6BC46EB69B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1" name="Freeform 197">
                <a:extLst>
                  <a:ext uri="{FF2B5EF4-FFF2-40B4-BE49-F238E27FC236}">
                    <a16:creationId xmlns:a16="http://schemas.microsoft.com/office/drawing/2014/main" id="{021A3F71-1B56-4AAD-B5A2-1A7AA6DBD0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2" name="Freeform 198">
                <a:extLst>
                  <a:ext uri="{FF2B5EF4-FFF2-40B4-BE49-F238E27FC236}">
                    <a16:creationId xmlns:a16="http://schemas.microsoft.com/office/drawing/2014/main" id="{F947EAA3-86CF-4493-97CC-6F08C4B6E6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3" name="Freeform 199">
                <a:extLst>
                  <a:ext uri="{FF2B5EF4-FFF2-40B4-BE49-F238E27FC236}">
                    <a16:creationId xmlns:a16="http://schemas.microsoft.com/office/drawing/2014/main" id="{44F39894-423C-4D7E-AC12-BD8735BAB1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4" name="Freeform 200">
                <a:extLst>
                  <a:ext uri="{FF2B5EF4-FFF2-40B4-BE49-F238E27FC236}">
                    <a16:creationId xmlns:a16="http://schemas.microsoft.com/office/drawing/2014/main" id="{782DB486-5B8E-42F8-B215-157A381CB0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5" name="Freeform 201">
                <a:extLst>
                  <a:ext uri="{FF2B5EF4-FFF2-40B4-BE49-F238E27FC236}">
                    <a16:creationId xmlns:a16="http://schemas.microsoft.com/office/drawing/2014/main" id="{FD29A01F-7C3E-4D52-BF00-AB1AE8A49E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6" name="Freeform 202">
                <a:extLst>
                  <a:ext uri="{FF2B5EF4-FFF2-40B4-BE49-F238E27FC236}">
                    <a16:creationId xmlns:a16="http://schemas.microsoft.com/office/drawing/2014/main" id="{C8A56E28-0EB8-4E54-9C3D-5184890396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7" name="Freeform 203">
                <a:extLst>
                  <a:ext uri="{FF2B5EF4-FFF2-40B4-BE49-F238E27FC236}">
                    <a16:creationId xmlns:a16="http://schemas.microsoft.com/office/drawing/2014/main" id="{4091940F-B981-4961-AE71-6379AE2EC7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8" name="Freeform 204">
                <a:extLst>
                  <a:ext uri="{FF2B5EF4-FFF2-40B4-BE49-F238E27FC236}">
                    <a16:creationId xmlns:a16="http://schemas.microsoft.com/office/drawing/2014/main" id="{75ABFC3A-A7AD-4662-9482-972F42899E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FDB61C84-2FBA-48DD-AC2A-D63D7BC0C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984FAEDE-B3BD-499C-94E4-BE1B2D3D4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0A5B69A4-B27B-4F73-A1DA-2799E5462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280C8422-3875-4CF7-8B5D-5A1A48E7E4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52A8D19A-9D04-4342-A476-B4D6323F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B2464325-4521-423C-893B-52BD6B91B1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3A678A36-6669-4F05-B6FF-5583038A4E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65234697-A279-42E6-9B04-50CF34FDF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19B50F95-125A-487A-8B31-9B350E71F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FE6319FE-417B-4F55-B125-081B72A362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3A116DD9-2946-44EC-8EF0-BEBBC2419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634294CF-F24D-4051-BE15-C73AFD6F6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575F9637-33F1-4E19-8337-7453F9DD1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74656C12-A36C-4EE2-A201-7155884069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A8571DC8-D826-46F6-8EAF-B08254EFB9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60006392-BDF5-473C-89A1-46E8F55C4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5" name="Freeform 222">
              <a:extLst>
                <a:ext uri="{FF2B5EF4-FFF2-40B4-BE49-F238E27FC236}">
                  <a16:creationId xmlns:a16="http://schemas.microsoft.com/office/drawing/2014/main" id="{79AC5945-5DFC-4027-87BA-310944D66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Freeform 223">
              <a:extLst>
                <a:ext uri="{FF2B5EF4-FFF2-40B4-BE49-F238E27FC236}">
                  <a16:creationId xmlns:a16="http://schemas.microsoft.com/office/drawing/2014/main" id="{A97B2516-6986-4AED-B38C-93CF0D92C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7" name="Freeform 224">
              <a:extLst>
                <a:ext uri="{FF2B5EF4-FFF2-40B4-BE49-F238E27FC236}">
                  <a16:creationId xmlns:a16="http://schemas.microsoft.com/office/drawing/2014/main" id="{E49EC10A-1327-43C0-9BA4-43F6E6934B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8" name="Freeform 225">
              <a:extLst>
                <a:ext uri="{FF2B5EF4-FFF2-40B4-BE49-F238E27FC236}">
                  <a16:creationId xmlns:a16="http://schemas.microsoft.com/office/drawing/2014/main" id="{362F2446-36DC-4ACB-B866-5CBE7B2EEC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9" name="Freeform 226">
              <a:extLst>
                <a:ext uri="{FF2B5EF4-FFF2-40B4-BE49-F238E27FC236}">
                  <a16:creationId xmlns:a16="http://schemas.microsoft.com/office/drawing/2014/main" id="{6D137853-1FA8-424D-8959-94C8C9AC3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Freeform 227">
              <a:extLst>
                <a:ext uri="{FF2B5EF4-FFF2-40B4-BE49-F238E27FC236}">
                  <a16:creationId xmlns:a16="http://schemas.microsoft.com/office/drawing/2014/main" id="{6BDA3077-7167-4C3A-8B44-23997D5607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1" name="Freeform 228">
              <a:extLst>
                <a:ext uri="{FF2B5EF4-FFF2-40B4-BE49-F238E27FC236}">
                  <a16:creationId xmlns:a16="http://schemas.microsoft.com/office/drawing/2014/main" id="{9D545A49-8DD9-42CA-B7D4-C068DB250C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2" name="Freeform 229">
              <a:extLst>
                <a:ext uri="{FF2B5EF4-FFF2-40B4-BE49-F238E27FC236}">
                  <a16:creationId xmlns:a16="http://schemas.microsoft.com/office/drawing/2014/main" id="{18D4B41F-90B9-4098-88AE-738CA8F80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3" name="Freeform 230">
              <a:extLst>
                <a:ext uri="{FF2B5EF4-FFF2-40B4-BE49-F238E27FC236}">
                  <a16:creationId xmlns:a16="http://schemas.microsoft.com/office/drawing/2014/main" id="{6A888BB6-13FE-4126-82E1-DAAC2E19BC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4" name="Freeform 231">
              <a:extLst>
                <a:ext uri="{FF2B5EF4-FFF2-40B4-BE49-F238E27FC236}">
                  <a16:creationId xmlns:a16="http://schemas.microsoft.com/office/drawing/2014/main" id="{01108AC3-0742-4B75-BBB1-542592411F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5" name="Freeform 232">
              <a:extLst>
                <a:ext uri="{FF2B5EF4-FFF2-40B4-BE49-F238E27FC236}">
                  <a16:creationId xmlns:a16="http://schemas.microsoft.com/office/drawing/2014/main" id="{D631580E-87C7-49A4-8305-6FCA8C35F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6" name="Freeform 233">
              <a:extLst>
                <a:ext uri="{FF2B5EF4-FFF2-40B4-BE49-F238E27FC236}">
                  <a16:creationId xmlns:a16="http://schemas.microsoft.com/office/drawing/2014/main" id="{09C0B5B7-4EA4-479B-9079-10B27BFF6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7" name="Freeform 234">
              <a:extLst>
                <a:ext uri="{FF2B5EF4-FFF2-40B4-BE49-F238E27FC236}">
                  <a16:creationId xmlns:a16="http://schemas.microsoft.com/office/drawing/2014/main" id="{81767270-15FC-4EC3-8193-4A11C768F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8" name="Freeform 235">
              <a:extLst>
                <a:ext uri="{FF2B5EF4-FFF2-40B4-BE49-F238E27FC236}">
                  <a16:creationId xmlns:a16="http://schemas.microsoft.com/office/drawing/2014/main" id="{47930293-371A-4517-822C-678A7989D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9" name="Freeform 236">
              <a:extLst>
                <a:ext uri="{FF2B5EF4-FFF2-40B4-BE49-F238E27FC236}">
                  <a16:creationId xmlns:a16="http://schemas.microsoft.com/office/drawing/2014/main" id="{0123FBC1-D956-4361-BF98-FC2A6C0E1A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0" name="Freeform 237">
              <a:extLst>
                <a:ext uri="{FF2B5EF4-FFF2-40B4-BE49-F238E27FC236}">
                  <a16:creationId xmlns:a16="http://schemas.microsoft.com/office/drawing/2014/main" id="{F2F0842F-B739-47EB-AF3B-CAD6C1EE0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1" name="Freeform 238">
              <a:extLst>
                <a:ext uri="{FF2B5EF4-FFF2-40B4-BE49-F238E27FC236}">
                  <a16:creationId xmlns:a16="http://schemas.microsoft.com/office/drawing/2014/main" id="{0111ED0E-4F73-4562-BC2E-053FABFD4D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2" name="Freeform 239">
              <a:extLst>
                <a:ext uri="{FF2B5EF4-FFF2-40B4-BE49-F238E27FC236}">
                  <a16:creationId xmlns:a16="http://schemas.microsoft.com/office/drawing/2014/main" id="{512FCE41-6B05-4883-A094-8B63679C5E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3" name="Freeform 240">
              <a:extLst>
                <a:ext uri="{FF2B5EF4-FFF2-40B4-BE49-F238E27FC236}">
                  <a16:creationId xmlns:a16="http://schemas.microsoft.com/office/drawing/2014/main" id="{DB554405-9323-4D30-A7AB-4FA6226ECC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4" name="Freeform 241">
              <a:extLst>
                <a:ext uri="{FF2B5EF4-FFF2-40B4-BE49-F238E27FC236}">
                  <a16:creationId xmlns:a16="http://schemas.microsoft.com/office/drawing/2014/main" id="{76CC651B-707F-4B44-8989-CC88025F97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5" name="Freeform 242">
              <a:extLst>
                <a:ext uri="{FF2B5EF4-FFF2-40B4-BE49-F238E27FC236}">
                  <a16:creationId xmlns:a16="http://schemas.microsoft.com/office/drawing/2014/main" id="{1DB52B98-AEB6-437A-BDD9-635D234C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6" name="Freeform 243">
              <a:extLst>
                <a:ext uri="{FF2B5EF4-FFF2-40B4-BE49-F238E27FC236}">
                  <a16:creationId xmlns:a16="http://schemas.microsoft.com/office/drawing/2014/main" id="{196E2B9F-E8B0-4359-9969-0CB0C6E3C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7" name="Freeform 244">
              <a:extLst>
                <a:ext uri="{FF2B5EF4-FFF2-40B4-BE49-F238E27FC236}">
                  <a16:creationId xmlns:a16="http://schemas.microsoft.com/office/drawing/2014/main" id="{A22A4379-F9A5-4901-9702-2ACA2A901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8" name="Freeform 245">
              <a:extLst>
                <a:ext uri="{FF2B5EF4-FFF2-40B4-BE49-F238E27FC236}">
                  <a16:creationId xmlns:a16="http://schemas.microsoft.com/office/drawing/2014/main" id="{ABB8AFEE-1AC9-4A20-9A49-41655C803A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9" name="Freeform 246">
              <a:extLst>
                <a:ext uri="{FF2B5EF4-FFF2-40B4-BE49-F238E27FC236}">
                  <a16:creationId xmlns:a16="http://schemas.microsoft.com/office/drawing/2014/main" id="{34549846-9053-431B-843A-7171F515D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0" name="Freeform 247">
              <a:extLst>
                <a:ext uri="{FF2B5EF4-FFF2-40B4-BE49-F238E27FC236}">
                  <a16:creationId xmlns:a16="http://schemas.microsoft.com/office/drawing/2014/main" id="{294900B1-C336-4DB9-9263-D35ECAFD28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1" name="Freeform 248">
              <a:extLst>
                <a:ext uri="{FF2B5EF4-FFF2-40B4-BE49-F238E27FC236}">
                  <a16:creationId xmlns:a16="http://schemas.microsoft.com/office/drawing/2014/main" id="{BC5648A1-6F7A-4935-AEF0-E2F1F11C20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2" name="Freeform 249">
              <a:extLst>
                <a:ext uri="{FF2B5EF4-FFF2-40B4-BE49-F238E27FC236}">
                  <a16:creationId xmlns:a16="http://schemas.microsoft.com/office/drawing/2014/main" id="{2209CFD1-DA1E-4179-A08B-BF925DCD9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3" name="Freeform 250">
              <a:extLst>
                <a:ext uri="{FF2B5EF4-FFF2-40B4-BE49-F238E27FC236}">
                  <a16:creationId xmlns:a16="http://schemas.microsoft.com/office/drawing/2014/main" id="{1A44C411-2CEB-4424-AEDA-5C62E80CD6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4" name="Freeform 251">
              <a:extLst>
                <a:ext uri="{FF2B5EF4-FFF2-40B4-BE49-F238E27FC236}">
                  <a16:creationId xmlns:a16="http://schemas.microsoft.com/office/drawing/2014/main" id="{5D7BE5D0-61A6-4D4E-A766-10F36DDF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5" name="Freeform 252">
              <a:extLst>
                <a:ext uri="{FF2B5EF4-FFF2-40B4-BE49-F238E27FC236}">
                  <a16:creationId xmlns:a16="http://schemas.microsoft.com/office/drawing/2014/main" id="{0C78EAD6-6094-4BFC-B231-E6400F29E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6" name="Freeform 253">
              <a:extLst>
                <a:ext uri="{FF2B5EF4-FFF2-40B4-BE49-F238E27FC236}">
                  <a16:creationId xmlns:a16="http://schemas.microsoft.com/office/drawing/2014/main" id="{CB0C8184-64E3-435E-AE88-1D843810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7" name="Freeform 254">
              <a:extLst>
                <a:ext uri="{FF2B5EF4-FFF2-40B4-BE49-F238E27FC236}">
                  <a16:creationId xmlns:a16="http://schemas.microsoft.com/office/drawing/2014/main" id="{2491D34B-E14E-4376-872E-4BA5FA58E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8" name="Freeform 255">
              <a:extLst>
                <a:ext uri="{FF2B5EF4-FFF2-40B4-BE49-F238E27FC236}">
                  <a16:creationId xmlns:a16="http://schemas.microsoft.com/office/drawing/2014/main" id="{C35C11F8-576D-4728-9FD5-691644240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9" name="Freeform 256">
              <a:extLst>
                <a:ext uri="{FF2B5EF4-FFF2-40B4-BE49-F238E27FC236}">
                  <a16:creationId xmlns:a16="http://schemas.microsoft.com/office/drawing/2014/main" id="{B144937A-98BD-4237-9FD2-23FA09CF0C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0" name="Freeform 257">
              <a:extLst>
                <a:ext uri="{FF2B5EF4-FFF2-40B4-BE49-F238E27FC236}">
                  <a16:creationId xmlns:a16="http://schemas.microsoft.com/office/drawing/2014/main" id="{A9620F0A-9EBD-4E08-B0F0-415C973A0C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1" name="Freeform 258">
              <a:extLst>
                <a:ext uri="{FF2B5EF4-FFF2-40B4-BE49-F238E27FC236}">
                  <a16:creationId xmlns:a16="http://schemas.microsoft.com/office/drawing/2014/main" id="{238A4C4A-02EF-4174-8D6A-2058DB37F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2" name="Freeform 259">
              <a:extLst>
                <a:ext uri="{FF2B5EF4-FFF2-40B4-BE49-F238E27FC236}">
                  <a16:creationId xmlns:a16="http://schemas.microsoft.com/office/drawing/2014/main" id="{52F58B62-1C18-4EEE-AC10-AAC5F4C35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3" name="Freeform 260">
              <a:extLst>
                <a:ext uri="{FF2B5EF4-FFF2-40B4-BE49-F238E27FC236}">
                  <a16:creationId xmlns:a16="http://schemas.microsoft.com/office/drawing/2014/main" id="{79C0EAC6-560E-42A5-BF1F-80D9E4A08D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4" name="Freeform 261">
              <a:extLst>
                <a:ext uri="{FF2B5EF4-FFF2-40B4-BE49-F238E27FC236}">
                  <a16:creationId xmlns:a16="http://schemas.microsoft.com/office/drawing/2014/main" id="{A73C9931-3DAB-4D65-AEB5-CF656FF897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5" name="Freeform 262">
              <a:extLst>
                <a:ext uri="{FF2B5EF4-FFF2-40B4-BE49-F238E27FC236}">
                  <a16:creationId xmlns:a16="http://schemas.microsoft.com/office/drawing/2014/main" id="{73592182-809A-45CB-AEAE-88AF8045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6" name="Freeform 263">
              <a:extLst>
                <a:ext uri="{FF2B5EF4-FFF2-40B4-BE49-F238E27FC236}">
                  <a16:creationId xmlns:a16="http://schemas.microsoft.com/office/drawing/2014/main" id="{2AD3F56F-FD07-4402-8C8F-65B663FAE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7" name="Freeform 264">
              <a:extLst>
                <a:ext uri="{FF2B5EF4-FFF2-40B4-BE49-F238E27FC236}">
                  <a16:creationId xmlns:a16="http://schemas.microsoft.com/office/drawing/2014/main" id="{F36A18D9-1495-41B7-942A-5349593CFD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8" name="Freeform 265">
              <a:extLst>
                <a:ext uri="{FF2B5EF4-FFF2-40B4-BE49-F238E27FC236}">
                  <a16:creationId xmlns:a16="http://schemas.microsoft.com/office/drawing/2014/main" id="{737E6033-3482-4EE3-9A4A-802916FAFE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9" name="Freeform 266">
              <a:extLst>
                <a:ext uri="{FF2B5EF4-FFF2-40B4-BE49-F238E27FC236}">
                  <a16:creationId xmlns:a16="http://schemas.microsoft.com/office/drawing/2014/main" id="{39C3B69D-4D61-4A78-BBE4-9CF017D84B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0" name="Freeform 267">
              <a:extLst>
                <a:ext uri="{FF2B5EF4-FFF2-40B4-BE49-F238E27FC236}">
                  <a16:creationId xmlns:a16="http://schemas.microsoft.com/office/drawing/2014/main" id="{F644446C-8266-43B1-A760-1C7CB40E0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1" name="Freeform 268">
              <a:extLst>
                <a:ext uri="{FF2B5EF4-FFF2-40B4-BE49-F238E27FC236}">
                  <a16:creationId xmlns:a16="http://schemas.microsoft.com/office/drawing/2014/main" id="{ACBB5D08-CC27-427E-9B76-185FB46D8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2" name="Freeform 269">
              <a:extLst>
                <a:ext uri="{FF2B5EF4-FFF2-40B4-BE49-F238E27FC236}">
                  <a16:creationId xmlns:a16="http://schemas.microsoft.com/office/drawing/2014/main" id="{4E64ACBD-3D0C-46DF-8923-A42F9D2079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3" name="Freeform 270">
              <a:extLst>
                <a:ext uri="{FF2B5EF4-FFF2-40B4-BE49-F238E27FC236}">
                  <a16:creationId xmlns:a16="http://schemas.microsoft.com/office/drawing/2014/main" id="{B4039DC4-EEC5-4712-A52E-3E9053231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4" name="Freeform 271">
              <a:extLst>
                <a:ext uri="{FF2B5EF4-FFF2-40B4-BE49-F238E27FC236}">
                  <a16:creationId xmlns:a16="http://schemas.microsoft.com/office/drawing/2014/main" id="{CEB4913F-84A4-46F0-B8F7-ACBA5395B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5" name="Freeform 272">
              <a:extLst>
                <a:ext uri="{FF2B5EF4-FFF2-40B4-BE49-F238E27FC236}">
                  <a16:creationId xmlns:a16="http://schemas.microsoft.com/office/drawing/2014/main" id="{43FC2911-89A6-4F5A-9061-40456B295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6" name="Freeform 273">
              <a:extLst>
                <a:ext uri="{FF2B5EF4-FFF2-40B4-BE49-F238E27FC236}">
                  <a16:creationId xmlns:a16="http://schemas.microsoft.com/office/drawing/2014/main" id="{62C56D7E-6556-4472-A65C-EFA5B30573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7" name="Freeform 274">
              <a:extLst>
                <a:ext uri="{FF2B5EF4-FFF2-40B4-BE49-F238E27FC236}">
                  <a16:creationId xmlns:a16="http://schemas.microsoft.com/office/drawing/2014/main" id="{9575EB77-F4AA-4BCA-804C-F2C047092B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8" name="Freeform 275">
              <a:extLst>
                <a:ext uri="{FF2B5EF4-FFF2-40B4-BE49-F238E27FC236}">
                  <a16:creationId xmlns:a16="http://schemas.microsoft.com/office/drawing/2014/main" id="{B9BB0893-BC82-485B-98A9-D26AFB6C1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9" name="Freeform 276">
              <a:extLst>
                <a:ext uri="{FF2B5EF4-FFF2-40B4-BE49-F238E27FC236}">
                  <a16:creationId xmlns:a16="http://schemas.microsoft.com/office/drawing/2014/main" id="{3C7922A4-6FED-422C-962B-97379CD8F2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0" name="Freeform 277">
              <a:extLst>
                <a:ext uri="{FF2B5EF4-FFF2-40B4-BE49-F238E27FC236}">
                  <a16:creationId xmlns:a16="http://schemas.microsoft.com/office/drawing/2014/main" id="{29610EE3-F0EC-449F-AB3A-1F602C03CF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1" name="Freeform 278">
              <a:extLst>
                <a:ext uri="{FF2B5EF4-FFF2-40B4-BE49-F238E27FC236}">
                  <a16:creationId xmlns:a16="http://schemas.microsoft.com/office/drawing/2014/main" id="{23BF4430-FC45-4B94-9500-E16C973240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2" name="Freeform 279">
              <a:extLst>
                <a:ext uri="{FF2B5EF4-FFF2-40B4-BE49-F238E27FC236}">
                  <a16:creationId xmlns:a16="http://schemas.microsoft.com/office/drawing/2014/main" id="{17024D90-E449-4599-A49E-D9AD08C2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3" name="Freeform 280">
              <a:extLst>
                <a:ext uri="{FF2B5EF4-FFF2-40B4-BE49-F238E27FC236}">
                  <a16:creationId xmlns:a16="http://schemas.microsoft.com/office/drawing/2014/main" id="{A12C0EF9-4CE3-49DB-81F1-28D0ED26B6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4" name="Freeform 281">
              <a:extLst>
                <a:ext uri="{FF2B5EF4-FFF2-40B4-BE49-F238E27FC236}">
                  <a16:creationId xmlns:a16="http://schemas.microsoft.com/office/drawing/2014/main" id="{5B8B46B8-0964-4E93-B85E-AAEDAA251B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5" name="Freeform 282">
              <a:extLst>
                <a:ext uri="{FF2B5EF4-FFF2-40B4-BE49-F238E27FC236}">
                  <a16:creationId xmlns:a16="http://schemas.microsoft.com/office/drawing/2014/main" id="{650F6B02-2A85-44B4-AADE-4BE9A0C80E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6" name="Freeform 283">
              <a:extLst>
                <a:ext uri="{FF2B5EF4-FFF2-40B4-BE49-F238E27FC236}">
                  <a16:creationId xmlns:a16="http://schemas.microsoft.com/office/drawing/2014/main" id="{075F5E80-43A1-4C4B-AA50-800F455025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7" name="Freeform 284">
              <a:extLst>
                <a:ext uri="{FF2B5EF4-FFF2-40B4-BE49-F238E27FC236}">
                  <a16:creationId xmlns:a16="http://schemas.microsoft.com/office/drawing/2014/main" id="{B2844DF4-A4CC-4D7D-8988-EA46EC4F31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8" name="Freeform 285">
              <a:extLst>
                <a:ext uri="{FF2B5EF4-FFF2-40B4-BE49-F238E27FC236}">
                  <a16:creationId xmlns:a16="http://schemas.microsoft.com/office/drawing/2014/main" id="{13F142D1-4F8E-4AD0-8C5F-B37D46D444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9" name="Freeform 286">
              <a:extLst>
                <a:ext uri="{FF2B5EF4-FFF2-40B4-BE49-F238E27FC236}">
                  <a16:creationId xmlns:a16="http://schemas.microsoft.com/office/drawing/2014/main" id="{315FD56F-8090-4B42-8955-C989AF5D8B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0" name="Freeform 287">
              <a:extLst>
                <a:ext uri="{FF2B5EF4-FFF2-40B4-BE49-F238E27FC236}">
                  <a16:creationId xmlns:a16="http://schemas.microsoft.com/office/drawing/2014/main" id="{BCD3F042-E98A-419D-A529-562A43EA3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1" name="Freeform 288">
              <a:extLst>
                <a:ext uri="{FF2B5EF4-FFF2-40B4-BE49-F238E27FC236}">
                  <a16:creationId xmlns:a16="http://schemas.microsoft.com/office/drawing/2014/main" id="{70D3C1A2-D03F-4D92-AE5C-892CCF22AE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2" name="Freeform 289">
              <a:extLst>
                <a:ext uri="{FF2B5EF4-FFF2-40B4-BE49-F238E27FC236}">
                  <a16:creationId xmlns:a16="http://schemas.microsoft.com/office/drawing/2014/main" id="{30C46101-175F-4F4A-9FE1-0EFCF80DAA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3" name="Freeform 290">
              <a:extLst>
                <a:ext uri="{FF2B5EF4-FFF2-40B4-BE49-F238E27FC236}">
                  <a16:creationId xmlns:a16="http://schemas.microsoft.com/office/drawing/2014/main" id="{DCB3B94A-F7F0-481B-A947-A5409E8917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4" name="Freeform 291">
              <a:extLst>
                <a:ext uri="{FF2B5EF4-FFF2-40B4-BE49-F238E27FC236}">
                  <a16:creationId xmlns:a16="http://schemas.microsoft.com/office/drawing/2014/main" id="{731CCBF4-722B-4B3B-B515-675067419D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5" name="Freeform 292">
              <a:extLst>
                <a:ext uri="{FF2B5EF4-FFF2-40B4-BE49-F238E27FC236}">
                  <a16:creationId xmlns:a16="http://schemas.microsoft.com/office/drawing/2014/main" id="{800BEBF8-656D-4481-B795-3D588ECB43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6" name="Freeform 293">
              <a:extLst>
                <a:ext uri="{FF2B5EF4-FFF2-40B4-BE49-F238E27FC236}">
                  <a16:creationId xmlns:a16="http://schemas.microsoft.com/office/drawing/2014/main" id="{63B5132C-CF0D-42E0-B066-C3905D284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7" name="Freeform 294">
              <a:extLst>
                <a:ext uri="{FF2B5EF4-FFF2-40B4-BE49-F238E27FC236}">
                  <a16:creationId xmlns:a16="http://schemas.microsoft.com/office/drawing/2014/main" id="{88F300C4-8A0C-4009-ADF0-82B7C58280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8" name="Freeform 295">
              <a:extLst>
                <a:ext uri="{FF2B5EF4-FFF2-40B4-BE49-F238E27FC236}">
                  <a16:creationId xmlns:a16="http://schemas.microsoft.com/office/drawing/2014/main" id="{6A551FD7-C128-446F-BB6C-8F9160ED4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9" name="Freeform 296">
              <a:extLst>
                <a:ext uri="{FF2B5EF4-FFF2-40B4-BE49-F238E27FC236}">
                  <a16:creationId xmlns:a16="http://schemas.microsoft.com/office/drawing/2014/main" id="{A6838047-71D6-407B-A87B-E1766F4069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0" name="Freeform 297">
              <a:extLst>
                <a:ext uri="{FF2B5EF4-FFF2-40B4-BE49-F238E27FC236}">
                  <a16:creationId xmlns:a16="http://schemas.microsoft.com/office/drawing/2014/main" id="{EFDECFCA-DBE2-499E-825D-4EBDA29699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1" name="Freeform 298">
              <a:extLst>
                <a:ext uri="{FF2B5EF4-FFF2-40B4-BE49-F238E27FC236}">
                  <a16:creationId xmlns:a16="http://schemas.microsoft.com/office/drawing/2014/main" id="{BE5F1173-9B72-42D6-A4DA-09ED95587D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2" name="Freeform 299">
              <a:extLst>
                <a:ext uri="{FF2B5EF4-FFF2-40B4-BE49-F238E27FC236}">
                  <a16:creationId xmlns:a16="http://schemas.microsoft.com/office/drawing/2014/main" id="{B1B37E46-7CC8-4596-927F-A2F954534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3" name="Freeform 300">
              <a:extLst>
                <a:ext uri="{FF2B5EF4-FFF2-40B4-BE49-F238E27FC236}">
                  <a16:creationId xmlns:a16="http://schemas.microsoft.com/office/drawing/2014/main" id="{233E5C26-4743-4D00-B4EB-E493C20325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4" name="Freeform 301">
              <a:extLst>
                <a:ext uri="{FF2B5EF4-FFF2-40B4-BE49-F238E27FC236}">
                  <a16:creationId xmlns:a16="http://schemas.microsoft.com/office/drawing/2014/main" id="{1B8AAD02-A7B4-4784-8F45-B148A35CED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5" name="Freeform 302">
              <a:extLst>
                <a:ext uri="{FF2B5EF4-FFF2-40B4-BE49-F238E27FC236}">
                  <a16:creationId xmlns:a16="http://schemas.microsoft.com/office/drawing/2014/main" id="{DF898BFD-4A12-4D71-A45F-AB1C5C1E34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6" name="Freeform 303">
              <a:extLst>
                <a:ext uri="{FF2B5EF4-FFF2-40B4-BE49-F238E27FC236}">
                  <a16:creationId xmlns:a16="http://schemas.microsoft.com/office/drawing/2014/main" id="{A2FB0273-28FC-4AE0-8917-CB89E3FD3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7" name="Freeform 304">
              <a:extLst>
                <a:ext uri="{FF2B5EF4-FFF2-40B4-BE49-F238E27FC236}">
                  <a16:creationId xmlns:a16="http://schemas.microsoft.com/office/drawing/2014/main" id="{761FD1B5-1F98-4748-A2EE-5F972704C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8" name="Freeform 305">
              <a:extLst>
                <a:ext uri="{FF2B5EF4-FFF2-40B4-BE49-F238E27FC236}">
                  <a16:creationId xmlns:a16="http://schemas.microsoft.com/office/drawing/2014/main" id="{3899AC5F-E2E7-43C7-A110-15F3447636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9E6CE72-28BF-47B9-9F8F-45EA58923E0E}"/>
              </a:ext>
            </a:extLst>
          </p:cNvPr>
          <p:cNvSpPr/>
          <p:nvPr/>
        </p:nvSpPr>
        <p:spPr>
          <a:xfrm>
            <a:off x="6462713" y="2005989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200" normalizeH="0" baseline="0" noProof="0" dirty="0">
                <a:ln>
                  <a:noFill/>
                </a:ln>
                <a:solidFill>
                  <a:srgbClr val="BD934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05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7B8B0F-4EDE-4AAB-A5C8-81E75A17BD92}"/>
              </a:ext>
            </a:extLst>
          </p:cNvPr>
          <p:cNvSpPr/>
          <p:nvPr/>
        </p:nvSpPr>
        <p:spPr>
          <a:xfrm>
            <a:off x="6462713" y="2669073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200" normalizeH="0" baseline="0" noProof="0" dirty="0">
                <a:ln>
                  <a:noFill/>
                </a:ln>
                <a:solidFill>
                  <a:srgbClr val="BD934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06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C0C791-E1FC-42A9-8622-68CF4812DA31}"/>
              </a:ext>
            </a:extLst>
          </p:cNvPr>
          <p:cNvSpPr/>
          <p:nvPr/>
        </p:nvSpPr>
        <p:spPr>
          <a:xfrm>
            <a:off x="6462712" y="3396444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200" normalizeH="0" baseline="0" noProof="0" dirty="0">
                <a:ln>
                  <a:noFill/>
                </a:ln>
                <a:solidFill>
                  <a:srgbClr val="BD934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07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496C0-E828-416D-B576-8070574DEA2E}"/>
              </a:ext>
            </a:extLst>
          </p:cNvPr>
          <p:cNvSpPr/>
          <p:nvPr/>
        </p:nvSpPr>
        <p:spPr>
          <a:xfrm>
            <a:off x="6460033" y="4068243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200" normalizeH="0" baseline="0" noProof="0" dirty="0">
                <a:ln>
                  <a:noFill/>
                </a:ln>
                <a:solidFill>
                  <a:srgbClr val="BD934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08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909747-4D4C-4C6C-A4AD-244E09318416}"/>
              </a:ext>
            </a:extLst>
          </p:cNvPr>
          <p:cNvSpPr/>
          <p:nvPr/>
        </p:nvSpPr>
        <p:spPr>
          <a:xfrm>
            <a:off x="7474271" y="2020998"/>
            <a:ext cx="2800767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solidFill>
                  <a:srgbClr val="4E753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取数据与</a:t>
            </a:r>
            <a:r>
              <a:rPr lang="en-US" altLang="zh-CN" b="1" spc="300" dirty="0">
                <a:solidFill>
                  <a:srgbClr val="4E753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Aspect</a:t>
            </a:r>
            <a:r>
              <a:rPr lang="zh-CN" altLang="en-US" b="1" spc="300" dirty="0">
                <a:solidFill>
                  <a:srgbClr val="4E753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0E1C8D-AD1A-44AF-8186-B01D8F748AC7}"/>
              </a:ext>
            </a:extLst>
          </p:cNvPr>
          <p:cNvSpPr/>
          <p:nvPr/>
        </p:nvSpPr>
        <p:spPr>
          <a:xfrm>
            <a:off x="7474271" y="2701838"/>
            <a:ext cx="992579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spc="300" dirty="0">
                <a:solidFill>
                  <a:srgbClr val="4E753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可视化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442D01-2067-40D0-9F0A-DC85DD59CE18}"/>
              </a:ext>
            </a:extLst>
          </p:cNvPr>
          <p:cNvSpPr/>
          <p:nvPr/>
        </p:nvSpPr>
        <p:spPr>
          <a:xfrm>
            <a:off x="7479981" y="3406985"/>
            <a:ext cx="1261884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pc="300" dirty="0">
                <a:solidFill>
                  <a:srgbClr val="4E753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项目亮点</a:t>
            </a:r>
            <a:endParaRPr kumimoji="0" lang="zh-CN" altLang="en-US" sz="1800" b="1" i="0" u="none" strike="noStrike" kern="1200" cap="none" spc="300" normalizeH="0" baseline="0" noProof="0" dirty="0">
              <a:ln>
                <a:noFill/>
              </a:ln>
              <a:solidFill>
                <a:srgbClr val="4E753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4A9A2B-CDEC-414B-9724-D08D61D0BFA9}"/>
              </a:ext>
            </a:extLst>
          </p:cNvPr>
          <p:cNvSpPr/>
          <p:nvPr/>
        </p:nvSpPr>
        <p:spPr>
          <a:xfrm>
            <a:off x="7479981" y="4133774"/>
            <a:ext cx="1531188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30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总结与展望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05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取数据与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Aspect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分析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23229"/>
            <a:ext cx="12192000" cy="1334771"/>
            <a:chOff x="-6350" y="3521392"/>
            <a:chExt cx="12192000" cy="1334771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24388" y="3521392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5860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3" y="387283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5-1 </a:t>
            </a:r>
            <a:r>
              <a:rPr lang="zh-CN" altLang="en-US" sz="2400" b="1" dirty="0">
                <a:solidFill>
                  <a:srgbClr val="4E753B"/>
                </a:solidFill>
              </a:rPr>
              <a:t>存取数据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FCC13C-4E89-48FD-AC31-DB6CB9945050}"/>
              </a:ext>
            </a:extLst>
          </p:cNvPr>
          <p:cNvSpPr txBox="1"/>
          <p:nvPr/>
        </p:nvSpPr>
        <p:spPr>
          <a:xfrm>
            <a:off x="1466193" y="1237390"/>
            <a:ext cx="773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E753B"/>
                </a:solidFill>
              </a:rPr>
              <a:t>爬虫（</a:t>
            </a:r>
            <a:r>
              <a:rPr lang="en-US" altLang="zh-CN" dirty="0">
                <a:solidFill>
                  <a:srgbClr val="4E753B"/>
                </a:solidFill>
              </a:rPr>
              <a:t>Spider</a:t>
            </a:r>
            <a:r>
              <a:rPr lang="zh-CN" altLang="en-US" dirty="0">
                <a:solidFill>
                  <a:srgbClr val="4E753B"/>
                </a:solidFill>
              </a:rPr>
              <a:t>）项目负责将数据爬取并存入我们服务器中的数据库内。</a:t>
            </a:r>
            <a:endParaRPr lang="en-US" altLang="zh-CN" dirty="0">
              <a:solidFill>
                <a:srgbClr val="4E753B"/>
              </a:solidFill>
            </a:endParaRPr>
          </a:p>
          <a:p>
            <a:endParaRPr lang="zh-CN" altLang="en-US" dirty="0">
              <a:solidFill>
                <a:srgbClr val="4E753B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0B8B2D-8407-4A6C-AFD4-1887EF88B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22" y="2198941"/>
            <a:ext cx="10682788" cy="196443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0BFAD72-FFF8-4FFC-B2A9-83DC1189E3F8}"/>
              </a:ext>
            </a:extLst>
          </p:cNvPr>
          <p:cNvSpPr txBox="1"/>
          <p:nvPr/>
        </p:nvSpPr>
        <p:spPr>
          <a:xfrm>
            <a:off x="1466193" y="4659059"/>
            <a:ext cx="9911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E753B"/>
                </a:solidFill>
              </a:rPr>
              <a:t>我们将爬取的数据分为</a:t>
            </a:r>
            <a:r>
              <a:rPr lang="en-US" altLang="zh-CN" dirty="0">
                <a:solidFill>
                  <a:srgbClr val="4E753B"/>
                </a:solidFill>
              </a:rPr>
              <a:t>9</a:t>
            </a:r>
            <a:r>
              <a:rPr lang="zh-CN" altLang="en-US" dirty="0">
                <a:solidFill>
                  <a:srgbClr val="4E753B"/>
                </a:solidFill>
              </a:rPr>
              <a:t>栏，分别是问题编号、问题中的文本编号、提交者、评审者、时间、文本，以及需要通过</a:t>
            </a:r>
            <a:r>
              <a:rPr lang="en-US" altLang="zh-CN" dirty="0">
                <a:solidFill>
                  <a:srgbClr val="4E753B"/>
                </a:solidFill>
              </a:rPr>
              <a:t>SentiStrength</a:t>
            </a:r>
            <a:r>
              <a:rPr lang="zh-CN" altLang="en-US" dirty="0">
                <a:solidFill>
                  <a:srgbClr val="4E753B"/>
                </a:solidFill>
              </a:rPr>
              <a:t>来进行计算的情绪值。</a:t>
            </a:r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999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86513" y="402554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5-2 </a:t>
            </a:r>
            <a:r>
              <a:rPr lang="zh-CN" altLang="en-US" sz="2400" b="1" dirty="0">
                <a:solidFill>
                  <a:srgbClr val="4E753B"/>
                </a:solidFill>
              </a:rPr>
              <a:t>人工处理：</a:t>
            </a:r>
            <a:r>
              <a:rPr lang="en-US" altLang="zh-CN" sz="2400" b="1" dirty="0">
                <a:solidFill>
                  <a:srgbClr val="4E753B"/>
                </a:solidFill>
              </a:rPr>
              <a:t>Aspect</a:t>
            </a:r>
            <a:r>
              <a:rPr lang="zh-CN" altLang="en-US" sz="2400" b="1" dirty="0">
                <a:solidFill>
                  <a:srgbClr val="4E753B"/>
                </a:solidFill>
              </a:rPr>
              <a:t>标注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FCC13C-4E89-48FD-AC31-DB6CB9945050}"/>
              </a:ext>
            </a:extLst>
          </p:cNvPr>
          <p:cNvSpPr txBox="1"/>
          <p:nvPr/>
        </p:nvSpPr>
        <p:spPr>
          <a:xfrm>
            <a:off x="974764" y="1824460"/>
            <a:ext cx="823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E753B"/>
                </a:solidFill>
              </a:rPr>
              <a:t>标注标准：</a:t>
            </a:r>
            <a:endParaRPr lang="en-US" altLang="zh-CN" dirty="0">
              <a:solidFill>
                <a:srgbClr val="4E753B"/>
              </a:solidFill>
            </a:endParaRPr>
          </a:p>
          <a:p>
            <a:r>
              <a:rPr lang="zh-CN" altLang="en-US" dirty="0">
                <a:solidFill>
                  <a:srgbClr val="4E753B"/>
                </a:solidFill>
              </a:rPr>
              <a:t>需要有明确的</a:t>
            </a:r>
            <a:r>
              <a:rPr lang="en-US" altLang="zh-CN" dirty="0">
                <a:solidFill>
                  <a:srgbClr val="4E753B"/>
                </a:solidFill>
              </a:rPr>
              <a:t>Aspect</a:t>
            </a:r>
            <a:r>
              <a:rPr lang="zh-CN" altLang="en-US" dirty="0">
                <a:solidFill>
                  <a:srgbClr val="4E753B"/>
                </a:solidFill>
              </a:rPr>
              <a:t>，最好是论文中所描述的</a:t>
            </a:r>
            <a:r>
              <a:rPr lang="en-US" altLang="zh-CN" dirty="0">
                <a:solidFill>
                  <a:srgbClr val="4E753B"/>
                </a:solidFill>
              </a:rPr>
              <a:t>Aspect-Opinion</a:t>
            </a:r>
            <a:r>
              <a:rPr lang="zh-CN" altLang="en-US" dirty="0">
                <a:solidFill>
                  <a:srgbClr val="4E753B"/>
                </a:solidFill>
              </a:rPr>
              <a:t>对。如果没有符合要求的则删除，有则利用中括号标注。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B3C73A-69B5-4F1D-975E-3D72CFF79979}"/>
              </a:ext>
            </a:extLst>
          </p:cNvPr>
          <p:cNvSpPr txBox="1"/>
          <p:nvPr/>
        </p:nvSpPr>
        <p:spPr>
          <a:xfrm>
            <a:off x="974764" y="4845685"/>
            <a:ext cx="99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E753B"/>
                </a:solidFill>
              </a:rPr>
              <a:t>最后，标注好的数据一共有</a:t>
            </a:r>
            <a:r>
              <a:rPr lang="en-US" altLang="zh-CN" dirty="0">
                <a:solidFill>
                  <a:srgbClr val="4E753B"/>
                </a:solidFill>
              </a:rPr>
              <a:t>433</a:t>
            </a:r>
            <a:r>
              <a:rPr lang="zh-CN" altLang="en-US" dirty="0">
                <a:solidFill>
                  <a:srgbClr val="4E753B"/>
                </a:solidFill>
              </a:rPr>
              <a:t>条。</a:t>
            </a:r>
            <a:endParaRPr lang="en-US" altLang="zh-CN" dirty="0">
              <a:solidFill>
                <a:srgbClr val="4E753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ACC2C4-6EAC-43CC-B0D9-D46B13D13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64" y="3027378"/>
            <a:ext cx="8688012" cy="1362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846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82420" y="363065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5-3 </a:t>
            </a:r>
            <a:r>
              <a:rPr lang="zh-CN" altLang="en-US" sz="2400" b="1" dirty="0">
                <a:solidFill>
                  <a:srgbClr val="4E753B"/>
                </a:solidFill>
              </a:rPr>
              <a:t>汇聚数据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A5E2AE3-8BF4-47CB-AD2F-6709FC4EC014}"/>
              </a:ext>
            </a:extLst>
          </p:cNvPr>
          <p:cNvSpPr txBox="1"/>
          <p:nvPr/>
        </p:nvSpPr>
        <p:spPr>
          <a:xfrm>
            <a:off x="5852913" y="3730366"/>
            <a:ext cx="17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H2DB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51E600-B78D-44C3-94DD-ADA8C32075FC}"/>
              </a:ext>
            </a:extLst>
          </p:cNvPr>
          <p:cNvSpPr txBox="1"/>
          <p:nvPr/>
        </p:nvSpPr>
        <p:spPr>
          <a:xfrm>
            <a:off x="9267497" y="1948289"/>
            <a:ext cx="17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数据库方面</a:t>
            </a:r>
          </a:p>
        </p:txBody>
      </p:sp>
      <p:pic>
        <p:nvPicPr>
          <p:cNvPr id="1026" name="Picture 2" descr="ClickHouse 源码解析: 综述 - 知乎">
            <a:extLst>
              <a:ext uri="{FF2B5EF4-FFF2-40B4-BE49-F238E27FC236}">
                <a16:creationId xmlns:a16="http://schemas.microsoft.com/office/drawing/2014/main" id="{3F28AFAC-51BD-4308-BE92-ECCD67979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5" y="975413"/>
            <a:ext cx="4003590" cy="194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2 Database - Quick Guide (2022)">
            <a:extLst>
              <a:ext uri="{FF2B5EF4-FFF2-40B4-BE49-F238E27FC236}">
                <a16:creationId xmlns:a16="http://schemas.microsoft.com/office/drawing/2014/main" id="{047A0165-B593-4E44-8357-254A5ADBD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5" y="3429000"/>
            <a:ext cx="2890837" cy="219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CE836120-EE59-4004-87CA-01F50AEACA35}"/>
              </a:ext>
            </a:extLst>
          </p:cNvPr>
          <p:cNvSpPr/>
          <p:nvPr/>
        </p:nvSpPr>
        <p:spPr>
          <a:xfrm>
            <a:off x="4250724" y="2681416"/>
            <a:ext cx="2890836" cy="747584"/>
          </a:xfrm>
          <a:prstGeom prst="rightArrow">
            <a:avLst/>
          </a:prstGeom>
          <a:solidFill>
            <a:srgbClr val="4E75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0" name="Picture 6" descr="数据库图片_数据库图片大全_全景图片">
            <a:extLst>
              <a:ext uri="{FF2B5EF4-FFF2-40B4-BE49-F238E27FC236}">
                <a16:creationId xmlns:a16="http://schemas.microsoft.com/office/drawing/2014/main" id="{FE210DF7-EA3D-4C51-87E5-13F5CB37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83" y="711819"/>
            <a:ext cx="4574059" cy="457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46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372658" y="430875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5-4 </a:t>
            </a:r>
            <a:r>
              <a:rPr lang="zh-CN" altLang="en-US" sz="2400" b="1" dirty="0">
                <a:solidFill>
                  <a:srgbClr val="4E753B"/>
                </a:solidFill>
              </a:rPr>
              <a:t>分析总结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2D357AB-67F9-4495-A2AB-9D2823D4BD3C}"/>
              </a:ext>
            </a:extLst>
          </p:cNvPr>
          <p:cNvCxnSpPr/>
          <p:nvPr/>
        </p:nvCxnSpPr>
        <p:spPr>
          <a:xfrm>
            <a:off x="423377" y="6632084"/>
            <a:ext cx="114782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6E4C814-7DA9-4851-8890-6E3EA25B0862}"/>
              </a:ext>
            </a:extLst>
          </p:cNvPr>
          <p:cNvSpPr txBox="1"/>
          <p:nvPr/>
        </p:nvSpPr>
        <p:spPr>
          <a:xfrm>
            <a:off x="2441246" y="3188029"/>
            <a:ext cx="201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种类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D5C511-8326-4454-8E4F-C55912A7698F}"/>
              </a:ext>
            </a:extLst>
          </p:cNvPr>
          <p:cNvSpPr txBox="1"/>
          <p:nvPr/>
        </p:nvSpPr>
        <p:spPr>
          <a:xfrm>
            <a:off x="2441246" y="3808615"/>
            <a:ext cx="89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情绪值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FAF5C6-188B-4A7B-85A9-358FB3DF7BFD}"/>
              </a:ext>
            </a:extLst>
          </p:cNvPr>
          <p:cNvSpPr txBox="1"/>
          <p:nvPr/>
        </p:nvSpPr>
        <p:spPr>
          <a:xfrm>
            <a:off x="7423755" y="3206526"/>
            <a:ext cx="1312472" cy="37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67E086-6ADB-4DA0-B2D5-6B3BD74B2982}"/>
              </a:ext>
            </a:extLst>
          </p:cNvPr>
          <p:cNvSpPr txBox="1"/>
          <p:nvPr/>
        </p:nvSpPr>
        <p:spPr>
          <a:xfrm>
            <a:off x="7423755" y="3808615"/>
            <a:ext cx="97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总结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B339093-FFCB-47B6-9708-CE9BA84D9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42" y="2400713"/>
            <a:ext cx="3833545" cy="245077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0A4610D-386D-4020-A29A-3D345AEE8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59" y="2177883"/>
            <a:ext cx="4953184" cy="2813532"/>
          </a:xfrm>
          <a:prstGeom prst="rect">
            <a:avLst/>
          </a:prstGeom>
        </p:spPr>
      </p:pic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AFDEC36-BF80-4D39-9C3A-F1C148217310}"/>
              </a:ext>
            </a:extLst>
          </p:cNvPr>
          <p:cNvCxnSpPr/>
          <p:nvPr/>
        </p:nvCxnSpPr>
        <p:spPr>
          <a:xfrm>
            <a:off x="6096001" y="1278116"/>
            <a:ext cx="0" cy="4158374"/>
          </a:xfrm>
          <a:prstGeom prst="line">
            <a:avLst/>
          </a:prstGeom>
          <a:ln>
            <a:solidFill>
              <a:srgbClr val="4E753B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EEE417D-B343-4F5C-8767-D171E8CF5289}"/>
              </a:ext>
            </a:extLst>
          </p:cNvPr>
          <p:cNvGrpSpPr/>
          <p:nvPr/>
        </p:nvGrpSpPr>
        <p:grpSpPr>
          <a:xfrm>
            <a:off x="7423755" y="1211935"/>
            <a:ext cx="2867844" cy="654651"/>
            <a:chOff x="7033691" y="1547365"/>
            <a:chExt cx="2880320" cy="657499"/>
          </a:xfrm>
          <a:effectLst/>
        </p:grpSpPr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EE67C71D-67AF-47E4-A8DC-DC2AA9A7B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933" y="1722265"/>
              <a:ext cx="1813095" cy="307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1991" b="1" dirty="0">
                  <a:solidFill>
                    <a:srgbClr val="4E75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占比</a:t>
              </a:r>
            </a:p>
          </p:txBody>
        </p:sp>
        <p:sp>
          <p:nvSpPr>
            <p:cNvPr id="36" name="圆角矩形 97">
              <a:extLst>
                <a:ext uri="{FF2B5EF4-FFF2-40B4-BE49-F238E27FC236}">
                  <a16:creationId xmlns:a16="http://schemas.microsoft.com/office/drawing/2014/main" id="{1EF0FF31-679B-4785-9341-15DCF341A797}"/>
                </a:ext>
              </a:extLst>
            </p:cNvPr>
            <p:cNvSpPr/>
            <p:nvPr/>
          </p:nvSpPr>
          <p:spPr>
            <a:xfrm>
              <a:off x="7335865" y="1642592"/>
              <a:ext cx="2578146" cy="46704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E753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51201A7-67B5-462F-BB3B-2F06296F8FED}"/>
                </a:ext>
              </a:extLst>
            </p:cNvPr>
            <p:cNvGrpSpPr/>
            <p:nvPr/>
          </p:nvGrpSpPr>
          <p:grpSpPr>
            <a:xfrm>
              <a:off x="7033691" y="1547365"/>
              <a:ext cx="657499" cy="657499"/>
              <a:chOff x="6961683" y="1619373"/>
              <a:chExt cx="657499" cy="657499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D292EB41-48C9-43E8-ABE6-08C73DD6654C}"/>
                  </a:ext>
                </a:extLst>
              </p:cNvPr>
              <p:cNvSpPr/>
              <p:nvPr/>
            </p:nvSpPr>
            <p:spPr>
              <a:xfrm>
                <a:off x="6961683" y="1619373"/>
                <a:ext cx="657499" cy="657499"/>
              </a:xfrm>
              <a:prstGeom prst="ellipse">
                <a:avLst/>
              </a:prstGeom>
              <a:solidFill>
                <a:srgbClr val="4E753B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1">
                  <a:solidFill>
                    <a:srgbClr val="2F5E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215E379C-5434-4AD3-A71F-F32B4CE9A6AE}"/>
                  </a:ext>
                </a:extLst>
              </p:cNvPr>
              <p:cNvGrpSpPr/>
              <p:nvPr/>
            </p:nvGrpSpPr>
            <p:grpSpPr>
              <a:xfrm>
                <a:off x="7144192" y="1817619"/>
                <a:ext cx="357058" cy="261006"/>
                <a:chOff x="7599343" y="3871727"/>
                <a:chExt cx="790674" cy="577975"/>
              </a:xfrm>
              <a:solidFill>
                <a:schemeClr val="bg1"/>
              </a:solidFill>
              <a:effectLst/>
            </p:grpSpPr>
            <p:sp>
              <p:nvSpPr>
                <p:cNvPr id="40" name="任意多边形 85">
                  <a:extLst>
                    <a:ext uri="{FF2B5EF4-FFF2-40B4-BE49-F238E27FC236}">
                      <a16:creationId xmlns:a16="http://schemas.microsoft.com/office/drawing/2014/main" id="{BFD39CBD-9E4C-4E88-BCC8-4203A978F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2726" y="3973484"/>
                  <a:ext cx="628785" cy="476218"/>
                </a:xfrm>
                <a:custGeom>
                  <a:avLst/>
                  <a:gdLst>
                    <a:gd name="T0" fmla="*/ 96105 w 628567"/>
                    <a:gd name="T1" fmla="*/ 192304 h 476598"/>
                    <a:gd name="T2" fmla="*/ 96105 w 628567"/>
                    <a:gd name="T3" fmla="*/ 476598 h 476598"/>
                    <a:gd name="T4" fmla="*/ 0 w 628567"/>
                    <a:gd name="T5" fmla="*/ 476598 h 476598"/>
                    <a:gd name="T6" fmla="*/ 0 w 628567"/>
                    <a:gd name="T7" fmla="*/ 267440 h 476598"/>
                    <a:gd name="T8" fmla="*/ 451079 w 628567"/>
                    <a:gd name="T9" fmla="*/ 149738 h 476598"/>
                    <a:gd name="T10" fmla="*/ 451079 w 628567"/>
                    <a:gd name="T11" fmla="*/ 476598 h 476598"/>
                    <a:gd name="T12" fmla="*/ 354974 w 628567"/>
                    <a:gd name="T13" fmla="*/ 476598 h 476598"/>
                    <a:gd name="T14" fmla="*/ 354974 w 628567"/>
                    <a:gd name="T15" fmla="*/ 196833 h 476598"/>
                    <a:gd name="T16" fmla="*/ 357633 w 628567"/>
                    <a:gd name="T17" fmla="*/ 200277 h 476598"/>
                    <a:gd name="T18" fmla="*/ 359009 w 628567"/>
                    <a:gd name="T19" fmla="*/ 199214 h 476598"/>
                    <a:gd name="T20" fmla="*/ 372907 w 628567"/>
                    <a:gd name="T21" fmla="*/ 215687 h 476598"/>
                    <a:gd name="T22" fmla="*/ 255352 w 628567"/>
                    <a:gd name="T23" fmla="*/ 67803 h 476598"/>
                    <a:gd name="T24" fmla="*/ 273592 w 628567"/>
                    <a:gd name="T25" fmla="*/ 91427 h 476598"/>
                    <a:gd name="T26" fmla="*/ 273592 w 628567"/>
                    <a:gd name="T27" fmla="*/ 476598 h 476598"/>
                    <a:gd name="T28" fmla="*/ 177487 w 628567"/>
                    <a:gd name="T29" fmla="*/ 476598 h 476598"/>
                    <a:gd name="T30" fmla="*/ 177487 w 628567"/>
                    <a:gd name="T31" fmla="*/ 128679 h 476598"/>
                    <a:gd name="T32" fmla="*/ 628567 w 628567"/>
                    <a:gd name="T33" fmla="*/ 0 h 476598"/>
                    <a:gd name="T34" fmla="*/ 628567 w 628567"/>
                    <a:gd name="T35" fmla="*/ 476598 h 476598"/>
                    <a:gd name="T36" fmla="*/ 532462 w 628567"/>
                    <a:gd name="T37" fmla="*/ 476598 h 476598"/>
                    <a:gd name="T38" fmla="*/ 532462 w 628567"/>
                    <a:gd name="T39" fmla="*/ 81079 h 47659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628567"/>
                    <a:gd name="T61" fmla="*/ 0 h 476598"/>
                    <a:gd name="T62" fmla="*/ 628567 w 628567"/>
                    <a:gd name="T63" fmla="*/ 476598 h 476598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628567" h="476598">
                      <a:moveTo>
                        <a:pt x="96105" y="192304"/>
                      </a:moveTo>
                      <a:lnTo>
                        <a:pt x="96105" y="476598"/>
                      </a:lnTo>
                      <a:lnTo>
                        <a:pt x="0" y="476598"/>
                      </a:lnTo>
                      <a:lnTo>
                        <a:pt x="0" y="267440"/>
                      </a:lnTo>
                      <a:close/>
                      <a:moveTo>
                        <a:pt x="451079" y="149738"/>
                      </a:moveTo>
                      <a:lnTo>
                        <a:pt x="451079" y="476598"/>
                      </a:lnTo>
                      <a:lnTo>
                        <a:pt x="354974" y="476598"/>
                      </a:lnTo>
                      <a:lnTo>
                        <a:pt x="354974" y="196833"/>
                      </a:lnTo>
                      <a:lnTo>
                        <a:pt x="357633" y="200277"/>
                      </a:lnTo>
                      <a:lnTo>
                        <a:pt x="359009" y="199214"/>
                      </a:lnTo>
                      <a:lnTo>
                        <a:pt x="372907" y="215687"/>
                      </a:lnTo>
                      <a:close/>
                      <a:moveTo>
                        <a:pt x="255352" y="67803"/>
                      </a:moveTo>
                      <a:lnTo>
                        <a:pt x="273592" y="91427"/>
                      </a:lnTo>
                      <a:lnTo>
                        <a:pt x="273592" y="476598"/>
                      </a:lnTo>
                      <a:lnTo>
                        <a:pt x="177487" y="476598"/>
                      </a:lnTo>
                      <a:lnTo>
                        <a:pt x="177487" y="128679"/>
                      </a:lnTo>
                      <a:close/>
                      <a:moveTo>
                        <a:pt x="628567" y="0"/>
                      </a:moveTo>
                      <a:lnTo>
                        <a:pt x="628567" y="476598"/>
                      </a:lnTo>
                      <a:lnTo>
                        <a:pt x="532462" y="476598"/>
                      </a:lnTo>
                      <a:lnTo>
                        <a:pt x="532462" y="810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1321">
                    <a:solidFill>
                      <a:srgbClr val="2F5E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1" name="任意多边形 86">
                  <a:extLst>
                    <a:ext uri="{FF2B5EF4-FFF2-40B4-BE49-F238E27FC236}">
                      <a16:creationId xmlns:a16="http://schemas.microsoft.com/office/drawing/2014/main" id="{6AD84134-0CE4-45D1-9452-5E59E60754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790841">
                  <a:off x="7831852" y="3639218"/>
                  <a:ext cx="325655" cy="790674"/>
                </a:xfrm>
                <a:custGeom>
                  <a:avLst/>
                  <a:gdLst>
                    <a:gd name="T0" fmla="*/ 97660 w 325915"/>
                    <a:gd name="T1" fmla="*/ 790400 h 790400"/>
                    <a:gd name="T2" fmla="*/ 0 w 325915"/>
                    <a:gd name="T3" fmla="*/ 664808 h 790400"/>
                    <a:gd name="T4" fmla="*/ 70970 w 325915"/>
                    <a:gd name="T5" fmla="*/ 664808 h 790400"/>
                    <a:gd name="T6" fmla="*/ 70970 w 325915"/>
                    <a:gd name="T7" fmla="*/ 320500 h 790400"/>
                    <a:gd name="T8" fmla="*/ 92523 w 325915"/>
                    <a:gd name="T9" fmla="*/ 320500 h 790400"/>
                    <a:gd name="T10" fmla="*/ 92598 w 325915"/>
                    <a:gd name="T11" fmla="*/ 318763 h 790400"/>
                    <a:gd name="T12" fmla="*/ 259805 w 325915"/>
                    <a:gd name="T13" fmla="*/ 326009 h 790400"/>
                    <a:gd name="T14" fmla="*/ 271953 w 325915"/>
                    <a:gd name="T15" fmla="*/ 0 h 790400"/>
                    <a:gd name="T16" fmla="*/ 325915 w 325915"/>
                    <a:gd name="T17" fmla="*/ 2011 h 790400"/>
                    <a:gd name="T18" fmla="*/ 311729 w 325915"/>
                    <a:gd name="T19" fmla="*/ 382747 h 790400"/>
                    <a:gd name="T20" fmla="*/ 257766 w 325915"/>
                    <a:gd name="T21" fmla="*/ 380736 h 790400"/>
                    <a:gd name="T22" fmla="*/ 257794 w 325915"/>
                    <a:gd name="T23" fmla="*/ 379973 h 790400"/>
                    <a:gd name="T24" fmla="*/ 124349 w 325915"/>
                    <a:gd name="T25" fmla="*/ 374190 h 790400"/>
                    <a:gd name="T26" fmla="*/ 124349 w 325915"/>
                    <a:gd name="T27" fmla="*/ 664808 h 790400"/>
                    <a:gd name="T28" fmla="*/ 195319 w 325915"/>
                    <a:gd name="T29" fmla="*/ 664808 h 79040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5915"/>
                    <a:gd name="T46" fmla="*/ 0 h 790400"/>
                    <a:gd name="T47" fmla="*/ 325915 w 325915"/>
                    <a:gd name="T48" fmla="*/ 790400 h 79040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5915" h="790400">
                      <a:moveTo>
                        <a:pt x="97660" y="790400"/>
                      </a:moveTo>
                      <a:lnTo>
                        <a:pt x="0" y="664808"/>
                      </a:lnTo>
                      <a:lnTo>
                        <a:pt x="70970" y="664808"/>
                      </a:lnTo>
                      <a:lnTo>
                        <a:pt x="70970" y="320500"/>
                      </a:lnTo>
                      <a:lnTo>
                        <a:pt x="92523" y="320500"/>
                      </a:lnTo>
                      <a:lnTo>
                        <a:pt x="92598" y="318763"/>
                      </a:lnTo>
                      <a:lnTo>
                        <a:pt x="259805" y="326009"/>
                      </a:lnTo>
                      <a:lnTo>
                        <a:pt x="271953" y="0"/>
                      </a:lnTo>
                      <a:lnTo>
                        <a:pt x="325915" y="2011"/>
                      </a:lnTo>
                      <a:lnTo>
                        <a:pt x="311729" y="382747"/>
                      </a:lnTo>
                      <a:lnTo>
                        <a:pt x="257766" y="380736"/>
                      </a:lnTo>
                      <a:lnTo>
                        <a:pt x="257794" y="379973"/>
                      </a:lnTo>
                      <a:lnTo>
                        <a:pt x="124349" y="374190"/>
                      </a:lnTo>
                      <a:lnTo>
                        <a:pt x="124349" y="664808"/>
                      </a:lnTo>
                      <a:lnTo>
                        <a:pt x="195319" y="6648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1321">
                    <a:solidFill>
                      <a:srgbClr val="2F5E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C11810F-840D-496D-A3EF-BF074D761AEC}"/>
              </a:ext>
            </a:extLst>
          </p:cNvPr>
          <p:cNvGrpSpPr/>
          <p:nvPr/>
        </p:nvGrpSpPr>
        <p:grpSpPr>
          <a:xfrm>
            <a:off x="1345612" y="1233177"/>
            <a:ext cx="2957988" cy="654651"/>
            <a:chOff x="913011" y="1556792"/>
            <a:chExt cx="2970856" cy="657499"/>
          </a:xfrm>
          <a:effectLst/>
        </p:grpSpPr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4771C508-5533-43C7-87F7-96A41F31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108" y="1731653"/>
              <a:ext cx="1728192" cy="307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1991" b="1" dirty="0">
                  <a:solidFill>
                    <a:srgbClr val="4E75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种类</a:t>
              </a:r>
            </a:p>
          </p:txBody>
        </p:sp>
        <p:sp>
          <p:nvSpPr>
            <p:cNvPr id="45" name="圆角矩形 123">
              <a:extLst>
                <a:ext uri="{FF2B5EF4-FFF2-40B4-BE49-F238E27FC236}">
                  <a16:creationId xmlns:a16="http://schemas.microsoft.com/office/drawing/2014/main" id="{00E60380-4D8B-44AA-9539-19BDA75D8476}"/>
                </a:ext>
              </a:extLst>
            </p:cNvPr>
            <p:cNvSpPr/>
            <p:nvPr/>
          </p:nvSpPr>
          <p:spPr>
            <a:xfrm>
              <a:off x="1305721" y="1647764"/>
              <a:ext cx="2578146" cy="46704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E753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0ED60BF-BA55-48A9-B1CC-2652805FC55D}"/>
                </a:ext>
              </a:extLst>
            </p:cNvPr>
            <p:cNvGrpSpPr/>
            <p:nvPr/>
          </p:nvGrpSpPr>
          <p:grpSpPr>
            <a:xfrm>
              <a:off x="913011" y="1556792"/>
              <a:ext cx="657499" cy="657499"/>
              <a:chOff x="6961683" y="1619373"/>
              <a:chExt cx="657499" cy="657499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89B051E-9A2F-4613-965D-97603AD97253}"/>
                  </a:ext>
                </a:extLst>
              </p:cNvPr>
              <p:cNvSpPr/>
              <p:nvPr/>
            </p:nvSpPr>
            <p:spPr>
              <a:xfrm>
                <a:off x="6961683" y="1619373"/>
                <a:ext cx="657499" cy="657499"/>
              </a:xfrm>
              <a:prstGeom prst="ellipse">
                <a:avLst/>
              </a:prstGeom>
              <a:solidFill>
                <a:srgbClr val="4E753B"/>
              </a:solidFill>
              <a:ln w="28575">
                <a:solidFill>
                  <a:srgbClr val="4E753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1">
                  <a:solidFill>
                    <a:srgbClr val="2F5E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00BA2B-8068-413B-A458-B3607AF6525A}"/>
                  </a:ext>
                </a:extLst>
              </p:cNvPr>
              <p:cNvGrpSpPr/>
              <p:nvPr/>
            </p:nvGrpSpPr>
            <p:grpSpPr>
              <a:xfrm>
                <a:off x="7144192" y="1817619"/>
                <a:ext cx="357058" cy="261006"/>
                <a:chOff x="7599343" y="3871727"/>
                <a:chExt cx="790674" cy="577975"/>
              </a:xfrm>
              <a:solidFill>
                <a:schemeClr val="bg1"/>
              </a:solidFill>
              <a:effectLst/>
            </p:grpSpPr>
            <p:sp>
              <p:nvSpPr>
                <p:cNvPr id="49" name="任意多边形 85">
                  <a:extLst>
                    <a:ext uri="{FF2B5EF4-FFF2-40B4-BE49-F238E27FC236}">
                      <a16:creationId xmlns:a16="http://schemas.microsoft.com/office/drawing/2014/main" id="{5DDFE053-EA8F-4F29-B5C6-C47C09F01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2726" y="3973484"/>
                  <a:ext cx="628785" cy="476218"/>
                </a:xfrm>
                <a:custGeom>
                  <a:avLst/>
                  <a:gdLst>
                    <a:gd name="T0" fmla="*/ 96105 w 628567"/>
                    <a:gd name="T1" fmla="*/ 192304 h 476598"/>
                    <a:gd name="T2" fmla="*/ 96105 w 628567"/>
                    <a:gd name="T3" fmla="*/ 476598 h 476598"/>
                    <a:gd name="T4" fmla="*/ 0 w 628567"/>
                    <a:gd name="T5" fmla="*/ 476598 h 476598"/>
                    <a:gd name="T6" fmla="*/ 0 w 628567"/>
                    <a:gd name="T7" fmla="*/ 267440 h 476598"/>
                    <a:gd name="T8" fmla="*/ 451079 w 628567"/>
                    <a:gd name="T9" fmla="*/ 149738 h 476598"/>
                    <a:gd name="T10" fmla="*/ 451079 w 628567"/>
                    <a:gd name="T11" fmla="*/ 476598 h 476598"/>
                    <a:gd name="T12" fmla="*/ 354974 w 628567"/>
                    <a:gd name="T13" fmla="*/ 476598 h 476598"/>
                    <a:gd name="T14" fmla="*/ 354974 w 628567"/>
                    <a:gd name="T15" fmla="*/ 196833 h 476598"/>
                    <a:gd name="T16" fmla="*/ 357633 w 628567"/>
                    <a:gd name="T17" fmla="*/ 200277 h 476598"/>
                    <a:gd name="T18" fmla="*/ 359009 w 628567"/>
                    <a:gd name="T19" fmla="*/ 199214 h 476598"/>
                    <a:gd name="T20" fmla="*/ 372907 w 628567"/>
                    <a:gd name="T21" fmla="*/ 215687 h 476598"/>
                    <a:gd name="T22" fmla="*/ 255352 w 628567"/>
                    <a:gd name="T23" fmla="*/ 67803 h 476598"/>
                    <a:gd name="T24" fmla="*/ 273592 w 628567"/>
                    <a:gd name="T25" fmla="*/ 91427 h 476598"/>
                    <a:gd name="T26" fmla="*/ 273592 w 628567"/>
                    <a:gd name="T27" fmla="*/ 476598 h 476598"/>
                    <a:gd name="T28" fmla="*/ 177487 w 628567"/>
                    <a:gd name="T29" fmla="*/ 476598 h 476598"/>
                    <a:gd name="T30" fmla="*/ 177487 w 628567"/>
                    <a:gd name="T31" fmla="*/ 128679 h 476598"/>
                    <a:gd name="T32" fmla="*/ 628567 w 628567"/>
                    <a:gd name="T33" fmla="*/ 0 h 476598"/>
                    <a:gd name="T34" fmla="*/ 628567 w 628567"/>
                    <a:gd name="T35" fmla="*/ 476598 h 476598"/>
                    <a:gd name="T36" fmla="*/ 532462 w 628567"/>
                    <a:gd name="T37" fmla="*/ 476598 h 476598"/>
                    <a:gd name="T38" fmla="*/ 532462 w 628567"/>
                    <a:gd name="T39" fmla="*/ 81079 h 47659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628567"/>
                    <a:gd name="T61" fmla="*/ 0 h 476598"/>
                    <a:gd name="T62" fmla="*/ 628567 w 628567"/>
                    <a:gd name="T63" fmla="*/ 476598 h 476598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628567" h="476598">
                      <a:moveTo>
                        <a:pt x="96105" y="192304"/>
                      </a:moveTo>
                      <a:lnTo>
                        <a:pt x="96105" y="476598"/>
                      </a:lnTo>
                      <a:lnTo>
                        <a:pt x="0" y="476598"/>
                      </a:lnTo>
                      <a:lnTo>
                        <a:pt x="0" y="267440"/>
                      </a:lnTo>
                      <a:close/>
                      <a:moveTo>
                        <a:pt x="451079" y="149738"/>
                      </a:moveTo>
                      <a:lnTo>
                        <a:pt x="451079" y="476598"/>
                      </a:lnTo>
                      <a:lnTo>
                        <a:pt x="354974" y="476598"/>
                      </a:lnTo>
                      <a:lnTo>
                        <a:pt x="354974" y="196833"/>
                      </a:lnTo>
                      <a:lnTo>
                        <a:pt x="357633" y="200277"/>
                      </a:lnTo>
                      <a:lnTo>
                        <a:pt x="359009" y="199214"/>
                      </a:lnTo>
                      <a:lnTo>
                        <a:pt x="372907" y="215687"/>
                      </a:lnTo>
                      <a:close/>
                      <a:moveTo>
                        <a:pt x="255352" y="67803"/>
                      </a:moveTo>
                      <a:lnTo>
                        <a:pt x="273592" y="91427"/>
                      </a:lnTo>
                      <a:lnTo>
                        <a:pt x="273592" y="476598"/>
                      </a:lnTo>
                      <a:lnTo>
                        <a:pt x="177487" y="476598"/>
                      </a:lnTo>
                      <a:lnTo>
                        <a:pt x="177487" y="128679"/>
                      </a:lnTo>
                      <a:close/>
                      <a:moveTo>
                        <a:pt x="628567" y="0"/>
                      </a:moveTo>
                      <a:lnTo>
                        <a:pt x="628567" y="476598"/>
                      </a:lnTo>
                      <a:lnTo>
                        <a:pt x="532462" y="476598"/>
                      </a:lnTo>
                      <a:lnTo>
                        <a:pt x="532462" y="810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1321">
                    <a:solidFill>
                      <a:srgbClr val="2F5E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50" name="任意多边形 86">
                  <a:extLst>
                    <a:ext uri="{FF2B5EF4-FFF2-40B4-BE49-F238E27FC236}">
                      <a16:creationId xmlns:a16="http://schemas.microsoft.com/office/drawing/2014/main" id="{740969D3-F1E2-42B3-9529-34C003C39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790841">
                  <a:off x="7831852" y="3639218"/>
                  <a:ext cx="325655" cy="790674"/>
                </a:xfrm>
                <a:custGeom>
                  <a:avLst/>
                  <a:gdLst>
                    <a:gd name="T0" fmla="*/ 97660 w 325915"/>
                    <a:gd name="T1" fmla="*/ 790400 h 790400"/>
                    <a:gd name="T2" fmla="*/ 0 w 325915"/>
                    <a:gd name="T3" fmla="*/ 664808 h 790400"/>
                    <a:gd name="T4" fmla="*/ 70970 w 325915"/>
                    <a:gd name="T5" fmla="*/ 664808 h 790400"/>
                    <a:gd name="T6" fmla="*/ 70970 w 325915"/>
                    <a:gd name="T7" fmla="*/ 320500 h 790400"/>
                    <a:gd name="T8" fmla="*/ 92523 w 325915"/>
                    <a:gd name="T9" fmla="*/ 320500 h 790400"/>
                    <a:gd name="T10" fmla="*/ 92598 w 325915"/>
                    <a:gd name="T11" fmla="*/ 318763 h 790400"/>
                    <a:gd name="T12" fmla="*/ 259805 w 325915"/>
                    <a:gd name="T13" fmla="*/ 326009 h 790400"/>
                    <a:gd name="T14" fmla="*/ 271953 w 325915"/>
                    <a:gd name="T15" fmla="*/ 0 h 790400"/>
                    <a:gd name="T16" fmla="*/ 325915 w 325915"/>
                    <a:gd name="T17" fmla="*/ 2011 h 790400"/>
                    <a:gd name="T18" fmla="*/ 311729 w 325915"/>
                    <a:gd name="T19" fmla="*/ 382747 h 790400"/>
                    <a:gd name="T20" fmla="*/ 257766 w 325915"/>
                    <a:gd name="T21" fmla="*/ 380736 h 790400"/>
                    <a:gd name="T22" fmla="*/ 257794 w 325915"/>
                    <a:gd name="T23" fmla="*/ 379973 h 790400"/>
                    <a:gd name="T24" fmla="*/ 124349 w 325915"/>
                    <a:gd name="T25" fmla="*/ 374190 h 790400"/>
                    <a:gd name="T26" fmla="*/ 124349 w 325915"/>
                    <a:gd name="T27" fmla="*/ 664808 h 790400"/>
                    <a:gd name="T28" fmla="*/ 195319 w 325915"/>
                    <a:gd name="T29" fmla="*/ 664808 h 79040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5915"/>
                    <a:gd name="T46" fmla="*/ 0 h 790400"/>
                    <a:gd name="T47" fmla="*/ 325915 w 325915"/>
                    <a:gd name="T48" fmla="*/ 790400 h 79040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5915" h="790400">
                      <a:moveTo>
                        <a:pt x="97660" y="790400"/>
                      </a:moveTo>
                      <a:lnTo>
                        <a:pt x="0" y="664808"/>
                      </a:lnTo>
                      <a:lnTo>
                        <a:pt x="70970" y="664808"/>
                      </a:lnTo>
                      <a:lnTo>
                        <a:pt x="70970" y="320500"/>
                      </a:lnTo>
                      <a:lnTo>
                        <a:pt x="92523" y="320500"/>
                      </a:lnTo>
                      <a:lnTo>
                        <a:pt x="92598" y="318763"/>
                      </a:lnTo>
                      <a:lnTo>
                        <a:pt x="259805" y="326009"/>
                      </a:lnTo>
                      <a:lnTo>
                        <a:pt x="271953" y="0"/>
                      </a:lnTo>
                      <a:lnTo>
                        <a:pt x="325915" y="2011"/>
                      </a:lnTo>
                      <a:lnTo>
                        <a:pt x="311729" y="382747"/>
                      </a:lnTo>
                      <a:lnTo>
                        <a:pt x="257766" y="380736"/>
                      </a:lnTo>
                      <a:lnTo>
                        <a:pt x="257794" y="379973"/>
                      </a:lnTo>
                      <a:lnTo>
                        <a:pt x="124349" y="374190"/>
                      </a:lnTo>
                      <a:lnTo>
                        <a:pt x="124349" y="664808"/>
                      </a:lnTo>
                      <a:lnTo>
                        <a:pt x="195319" y="6648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1321">
                    <a:solidFill>
                      <a:srgbClr val="2F5E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5EC8E84-B587-4722-8A7B-FBC6DF7FA489}"/>
              </a:ext>
            </a:extLst>
          </p:cNvPr>
          <p:cNvCxnSpPr/>
          <p:nvPr/>
        </p:nvCxnSpPr>
        <p:spPr>
          <a:xfrm>
            <a:off x="423377" y="6632084"/>
            <a:ext cx="114782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52639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537844" y="435555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5-4 </a:t>
            </a:r>
            <a:r>
              <a:rPr lang="zh-CN" altLang="en-US" sz="2400" b="1" dirty="0">
                <a:solidFill>
                  <a:srgbClr val="4E753B"/>
                </a:solidFill>
              </a:rPr>
              <a:t>分析总结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2D357AB-67F9-4495-A2AB-9D2823D4BD3C}"/>
              </a:ext>
            </a:extLst>
          </p:cNvPr>
          <p:cNvCxnSpPr/>
          <p:nvPr/>
        </p:nvCxnSpPr>
        <p:spPr>
          <a:xfrm>
            <a:off x="423377" y="6632084"/>
            <a:ext cx="114782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6E4C814-7DA9-4851-8890-6E3EA25B0862}"/>
              </a:ext>
            </a:extLst>
          </p:cNvPr>
          <p:cNvSpPr txBox="1"/>
          <p:nvPr/>
        </p:nvSpPr>
        <p:spPr>
          <a:xfrm>
            <a:off x="2441246" y="3188029"/>
            <a:ext cx="201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种类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8D5C511-8326-4454-8E4F-C55912A7698F}"/>
              </a:ext>
            </a:extLst>
          </p:cNvPr>
          <p:cNvSpPr txBox="1"/>
          <p:nvPr/>
        </p:nvSpPr>
        <p:spPr>
          <a:xfrm>
            <a:off x="2441246" y="3808615"/>
            <a:ext cx="89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情绪值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FAF5C6-188B-4A7B-85A9-358FB3DF7BFD}"/>
              </a:ext>
            </a:extLst>
          </p:cNvPr>
          <p:cNvSpPr txBox="1"/>
          <p:nvPr/>
        </p:nvSpPr>
        <p:spPr>
          <a:xfrm>
            <a:off x="7423755" y="3206526"/>
            <a:ext cx="1312472" cy="375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967E086-6ADB-4DA0-B2D5-6B3BD74B2982}"/>
              </a:ext>
            </a:extLst>
          </p:cNvPr>
          <p:cNvSpPr txBox="1"/>
          <p:nvPr/>
        </p:nvSpPr>
        <p:spPr>
          <a:xfrm>
            <a:off x="7423755" y="3808615"/>
            <a:ext cx="97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总结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AFDEC36-BF80-4D39-9C3A-F1C148217310}"/>
              </a:ext>
            </a:extLst>
          </p:cNvPr>
          <p:cNvCxnSpPr/>
          <p:nvPr/>
        </p:nvCxnSpPr>
        <p:spPr>
          <a:xfrm>
            <a:off x="6096001" y="1278116"/>
            <a:ext cx="0" cy="4158374"/>
          </a:xfrm>
          <a:prstGeom prst="line">
            <a:avLst/>
          </a:prstGeom>
          <a:ln>
            <a:solidFill>
              <a:srgbClr val="4E753B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EEE417D-B343-4F5C-8767-D171E8CF5289}"/>
              </a:ext>
            </a:extLst>
          </p:cNvPr>
          <p:cNvGrpSpPr/>
          <p:nvPr/>
        </p:nvGrpSpPr>
        <p:grpSpPr>
          <a:xfrm>
            <a:off x="7423755" y="1211935"/>
            <a:ext cx="2867844" cy="654651"/>
            <a:chOff x="7033691" y="1547365"/>
            <a:chExt cx="2880320" cy="657499"/>
          </a:xfrm>
          <a:effectLst/>
        </p:grpSpPr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EE67C71D-67AF-47E4-A8DC-DC2AA9A7B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1933" y="1722265"/>
              <a:ext cx="1813095" cy="307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1991" b="1" dirty="0">
                  <a:solidFill>
                    <a:srgbClr val="4E75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总论</a:t>
              </a:r>
            </a:p>
          </p:txBody>
        </p:sp>
        <p:sp>
          <p:nvSpPr>
            <p:cNvPr id="36" name="圆角矩形 97">
              <a:extLst>
                <a:ext uri="{FF2B5EF4-FFF2-40B4-BE49-F238E27FC236}">
                  <a16:creationId xmlns:a16="http://schemas.microsoft.com/office/drawing/2014/main" id="{1EF0FF31-679B-4785-9341-15DCF341A797}"/>
                </a:ext>
              </a:extLst>
            </p:cNvPr>
            <p:cNvSpPr/>
            <p:nvPr/>
          </p:nvSpPr>
          <p:spPr>
            <a:xfrm>
              <a:off x="7335865" y="1642592"/>
              <a:ext cx="2578146" cy="46704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E753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1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51201A7-67B5-462F-BB3B-2F06296F8FED}"/>
                </a:ext>
              </a:extLst>
            </p:cNvPr>
            <p:cNvGrpSpPr/>
            <p:nvPr/>
          </p:nvGrpSpPr>
          <p:grpSpPr>
            <a:xfrm>
              <a:off x="7033691" y="1547365"/>
              <a:ext cx="657499" cy="657499"/>
              <a:chOff x="6961683" y="1619373"/>
              <a:chExt cx="657499" cy="657499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D292EB41-48C9-43E8-ABE6-08C73DD6654C}"/>
                  </a:ext>
                </a:extLst>
              </p:cNvPr>
              <p:cNvSpPr/>
              <p:nvPr/>
            </p:nvSpPr>
            <p:spPr>
              <a:xfrm>
                <a:off x="6961683" y="1619373"/>
                <a:ext cx="657499" cy="657499"/>
              </a:xfrm>
              <a:prstGeom prst="ellipse">
                <a:avLst/>
              </a:prstGeom>
              <a:solidFill>
                <a:srgbClr val="4E753B"/>
              </a:solidFill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1">
                  <a:solidFill>
                    <a:srgbClr val="2F5E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215E379C-5434-4AD3-A71F-F32B4CE9A6AE}"/>
                  </a:ext>
                </a:extLst>
              </p:cNvPr>
              <p:cNvGrpSpPr/>
              <p:nvPr/>
            </p:nvGrpSpPr>
            <p:grpSpPr>
              <a:xfrm>
                <a:off x="7144192" y="1817619"/>
                <a:ext cx="357058" cy="261006"/>
                <a:chOff x="7599343" y="3871727"/>
                <a:chExt cx="790674" cy="577975"/>
              </a:xfrm>
              <a:solidFill>
                <a:schemeClr val="bg1"/>
              </a:solidFill>
              <a:effectLst/>
            </p:grpSpPr>
            <p:sp>
              <p:nvSpPr>
                <p:cNvPr id="40" name="任意多边形 85">
                  <a:extLst>
                    <a:ext uri="{FF2B5EF4-FFF2-40B4-BE49-F238E27FC236}">
                      <a16:creationId xmlns:a16="http://schemas.microsoft.com/office/drawing/2014/main" id="{BFD39CBD-9E4C-4E88-BCC8-4203A978F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2726" y="3973484"/>
                  <a:ext cx="628785" cy="476218"/>
                </a:xfrm>
                <a:custGeom>
                  <a:avLst/>
                  <a:gdLst>
                    <a:gd name="T0" fmla="*/ 96105 w 628567"/>
                    <a:gd name="T1" fmla="*/ 192304 h 476598"/>
                    <a:gd name="T2" fmla="*/ 96105 w 628567"/>
                    <a:gd name="T3" fmla="*/ 476598 h 476598"/>
                    <a:gd name="T4" fmla="*/ 0 w 628567"/>
                    <a:gd name="T5" fmla="*/ 476598 h 476598"/>
                    <a:gd name="T6" fmla="*/ 0 w 628567"/>
                    <a:gd name="T7" fmla="*/ 267440 h 476598"/>
                    <a:gd name="T8" fmla="*/ 451079 w 628567"/>
                    <a:gd name="T9" fmla="*/ 149738 h 476598"/>
                    <a:gd name="T10" fmla="*/ 451079 w 628567"/>
                    <a:gd name="T11" fmla="*/ 476598 h 476598"/>
                    <a:gd name="T12" fmla="*/ 354974 w 628567"/>
                    <a:gd name="T13" fmla="*/ 476598 h 476598"/>
                    <a:gd name="T14" fmla="*/ 354974 w 628567"/>
                    <a:gd name="T15" fmla="*/ 196833 h 476598"/>
                    <a:gd name="T16" fmla="*/ 357633 w 628567"/>
                    <a:gd name="T17" fmla="*/ 200277 h 476598"/>
                    <a:gd name="T18" fmla="*/ 359009 w 628567"/>
                    <a:gd name="T19" fmla="*/ 199214 h 476598"/>
                    <a:gd name="T20" fmla="*/ 372907 w 628567"/>
                    <a:gd name="T21" fmla="*/ 215687 h 476598"/>
                    <a:gd name="T22" fmla="*/ 255352 w 628567"/>
                    <a:gd name="T23" fmla="*/ 67803 h 476598"/>
                    <a:gd name="T24" fmla="*/ 273592 w 628567"/>
                    <a:gd name="T25" fmla="*/ 91427 h 476598"/>
                    <a:gd name="T26" fmla="*/ 273592 w 628567"/>
                    <a:gd name="T27" fmla="*/ 476598 h 476598"/>
                    <a:gd name="T28" fmla="*/ 177487 w 628567"/>
                    <a:gd name="T29" fmla="*/ 476598 h 476598"/>
                    <a:gd name="T30" fmla="*/ 177487 w 628567"/>
                    <a:gd name="T31" fmla="*/ 128679 h 476598"/>
                    <a:gd name="T32" fmla="*/ 628567 w 628567"/>
                    <a:gd name="T33" fmla="*/ 0 h 476598"/>
                    <a:gd name="T34" fmla="*/ 628567 w 628567"/>
                    <a:gd name="T35" fmla="*/ 476598 h 476598"/>
                    <a:gd name="T36" fmla="*/ 532462 w 628567"/>
                    <a:gd name="T37" fmla="*/ 476598 h 476598"/>
                    <a:gd name="T38" fmla="*/ 532462 w 628567"/>
                    <a:gd name="T39" fmla="*/ 81079 h 47659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628567"/>
                    <a:gd name="T61" fmla="*/ 0 h 476598"/>
                    <a:gd name="T62" fmla="*/ 628567 w 628567"/>
                    <a:gd name="T63" fmla="*/ 476598 h 476598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628567" h="476598">
                      <a:moveTo>
                        <a:pt x="96105" y="192304"/>
                      </a:moveTo>
                      <a:lnTo>
                        <a:pt x="96105" y="476598"/>
                      </a:lnTo>
                      <a:lnTo>
                        <a:pt x="0" y="476598"/>
                      </a:lnTo>
                      <a:lnTo>
                        <a:pt x="0" y="267440"/>
                      </a:lnTo>
                      <a:close/>
                      <a:moveTo>
                        <a:pt x="451079" y="149738"/>
                      </a:moveTo>
                      <a:lnTo>
                        <a:pt x="451079" y="476598"/>
                      </a:lnTo>
                      <a:lnTo>
                        <a:pt x="354974" y="476598"/>
                      </a:lnTo>
                      <a:lnTo>
                        <a:pt x="354974" y="196833"/>
                      </a:lnTo>
                      <a:lnTo>
                        <a:pt x="357633" y="200277"/>
                      </a:lnTo>
                      <a:lnTo>
                        <a:pt x="359009" y="199214"/>
                      </a:lnTo>
                      <a:lnTo>
                        <a:pt x="372907" y="215687"/>
                      </a:lnTo>
                      <a:close/>
                      <a:moveTo>
                        <a:pt x="255352" y="67803"/>
                      </a:moveTo>
                      <a:lnTo>
                        <a:pt x="273592" y="91427"/>
                      </a:lnTo>
                      <a:lnTo>
                        <a:pt x="273592" y="476598"/>
                      </a:lnTo>
                      <a:lnTo>
                        <a:pt x="177487" y="476598"/>
                      </a:lnTo>
                      <a:lnTo>
                        <a:pt x="177487" y="128679"/>
                      </a:lnTo>
                      <a:close/>
                      <a:moveTo>
                        <a:pt x="628567" y="0"/>
                      </a:moveTo>
                      <a:lnTo>
                        <a:pt x="628567" y="476598"/>
                      </a:lnTo>
                      <a:lnTo>
                        <a:pt x="532462" y="476598"/>
                      </a:lnTo>
                      <a:lnTo>
                        <a:pt x="532462" y="810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1321">
                    <a:solidFill>
                      <a:srgbClr val="2F5E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41" name="任意多边形 86">
                  <a:extLst>
                    <a:ext uri="{FF2B5EF4-FFF2-40B4-BE49-F238E27FC236}">
                      <a16:creationId xmlns:a16="http://schemas.microsoft.com/office/drawing/2014/main" id="{6AD84134-0CE4-45D1-9452-5E59E60754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790841">
                  <a:off x="7831852" y="3639218"/>
                  <a:ext cx="325655" cy="790674"/>
                </a:xfrm>
                <a:custGeom>
                  <a:avLst/>
                  <a:gdLst>
                    <a:gd name="T0" fmla="*/ 97660 w 325915"/>
                    <a:gd name="T1" fmla="*/ 790400 h 790400"/>
                    <a:gd name="T2" fmla="*/ 0 w 325915"/>
                    <a:gd name="T3" fmla="*/ 664808 h 790400"/>
                    <a:gd name="T4" fmla="*/ 70970 w 325915"/>
                    <a:gd name="T5" fmla="*/ 664808 h 790400"/>
                    <a:gd name="T6" fmla="*/ 70970 w 325915"/>
                    <a:gd name="T7" fmla="*/ 320500 h 790400"/>
                    <a:gd name="T8" fmla="*/ 92523 w 325915"/>
                    <a:gd name="T9" fmla="*/ 320500 h 790400"/>
                    <a:gd name="T10" fmla="*/ 92598 w 325915"/>
                    <a:gd name="T11" fmla="*/ 318763 h 790400"/>
                    <a:gd name="T12" fmla="*/ 259805 w 325915"/>
                    <a:gd name="T13" fmla="*/ 326009 h 790400"/>
                    <a:gd name="T14" fmla="*/ 271953 w 325915"/>
                    <a:gd name="T15" fmla="*/ 0 h 790400"/>
                    <a:gd name="T16" fmla="*/ 325915 w 325915"/>
                    <a:gd name="T17" fmla="*/ 2011 h 790400"/>
                    <a:gd name="T18" fmla="*/ 311729 w 325915"/>
                    <a:gd name="T19" fmla="*/ 382747 h 790400"/>
                    <a:gd name="T20" fmla="*/ 257766 w 325915"/>
                    <a:gd name="T21" fmla="*/ 380736 h 790400"/>
                    <a:gd name="T22" fmla="*/ 257794 w 325915"/>
                    <a:gd name="T23" fmla="*/ 379973 h 790400"/>
                    <a:gd name="T24" fmla="*/ 124349 w 325915"/>
                    <a:gd name="T25" fmla="*/ 374190 h 790400"/>
                    <a:gd name="T26" fmla="*/ 124349 w 325915"/>
                    <a:gd name="T27" fmla="*/ 664808 h 790400"/>
                    <a:gd name="T28" fmla="*/ 195319 w 325915"/>
                    <a:gd name="T29" fmla="*/ 664808 h 79040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5915"/>
                    <a:gd name="T46" fmla="*/ 0 h 790400"/>
                    <a:gd name="T47" fmla="*/ 325915 w 325915"/>
                    <a:gd name="T48" fmla="*/ 790400 h 79040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5915" h="790400">
                      <a:moveTo>
                        <a:pt x="97660" y="790400"/>
                      </a:moveTo>
                      <a:lnTo>
                        <a:pt x="0" y="664808"/>
                      </a:lnTo>
                      <a:lnTo>
                        <a:pt x="70970" y="664808"/>
                      </a:lnTo>
                      <a:lnTo>
                        <a:pt x="70970" y="320500"/>
                      </a:lnTo>
                      <a:lnTo>
                        <a:pt x="92523" y="320500"/>
                      </a:lnTo>
                      <a:lnTo>
                        <a:pt x="92598" y="318763"/>
                      </a:lnTo>
                      <a:lnTo>
                        <a:pt x="259805" y="326009"/>
                      </a:lnTo>
                      <a:lnTo>
                        <a:pt x="271953" y="0"/>
                      </a:lnTo>
                      <a:lnTo>
                        <a:pt x="325915" y="2011"/>
                      </a:lnTo>
                      <a:lnTo>
                        <a:pt x="311729" y="382747"/>
                      </a:lnTo>
                      <a:lnTo>
                        <a:pt x="257766" y="380736"/>
                      </a:lnTo>
                      <a:lnTo>
                        <a:pt x="257794" y="379973"/>
                      </a:lnTo>
                      <a:lnTo>
                        <a:pt x="124349" y="374190"/>
                      </a:lnTo>
                      <a:lnTo>
                        <a:pt x="124349" y="664808"/>
                      </a:lnTo>
                      <a:lnTo>
                        <a:pt x="195319" y="6648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1321">
                    <a:solidFill>
                      <a:srgbClr val="2F5E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C11810F-840D-496D-A3EF-BF074D761AEC}"/>
              </a:ext>
            </a:extLst>
          </p:cNvPr>
          <p:cNvGrpSpPr/>
          <p:nvPr/>
        </p:nvGrpSpPr>
        <p:grpSpPr>
          <a:xfrm>
            <a:off x="1345612" y="1233177"/>
            <a:ext cx="2957988" cy="654651"/>
            <a:chOff x="913011" y="1556792"/>
            <a:chExt cx="2970856" cy="657499"/>
          </a:xfrm>
          <a:effectLst/>
        </p:grpSpPr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4771C508-5533-43C7-87F7-96A41F31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108" y="1731653"/>
              <a:ext cx="1728192" cy="307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1991" b="1" dirty="0">
                  <a:solidFill>
                    <a:srgbClr val="4E75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情绪值</a:t>
              </a:r>
            </a:p>
          </p:txBody>
        </p:sp>
        <p:sp>
          <p:nvSpPr>
            <p:cNvPr id="45" name="圆角矩形 123">
              <a:extLst>
                <a:ext uri="{FF2B5EF4-FFF2-40B4-BE49-F238E27FC236}">
                  <a16:creationId xmlns:a16="http://schemas.microsoft.com/office/drawing/2014/main" id="{00E60380-4D8B-44AA-9539-19BDA75D8476}"/>
                </a:ext>
              </a:extLst>
            </p:cNvPr>
            <p:cNvSpPr/>
            <p:nvPr/>
          </p:nvSpPr>
          <p:spPr>
            <a:xfrm>
              <a:off x="1305721" y="1647764"/>
              <a:ext cx="2578146" cy="46704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E753B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80ED60BF-BA55-48A9-B1CC-2652805FC55D}"/>
                </a:ext>
              </a:extLst>
            </p:cNvPr>
            <p:cNvGrpSpPr/>
            <p:nvPr/>
          </p:nvGrpSpPr>
          <p:grpSpPr>
            <a:xfrm>
              <a:off x="913011" y="1556792"/>
              <a:ext cx="657499" cy="657499"/>
              <a:chOff x="6961683" y="1619373"/>
              <a:chExt cx="657499" cy="657499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889B051E-9A2F-4613-965D-97603AD97253}"/>
                  </a:ext>
                </a:extLst>
              </p:cNvPr>
              <p:cNvSpPr/>
              <p:nvPr/>
            </p:nvSpPr>
            <p:spPr>
              <a:xfrm>
                <a:off x="6961683" y="1619373"/>
                <a:ext cx="657499" cy="657499"/>
              </a:xfrm>
              <a:prstGeom prst="ellipse">
                <a:avLst/>
              </a:prstGeom>
              <a:solidFill>
                <a:srgbClr val="4E753B"/>
              </a:solidFill>
              <a:ln w="28575">
                <a:solidFill>
                  <a:srgbClr val="4E753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1">
                  <a:solidFill>
                    <a:srgbClr val="2F5EB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00BA2B-8068-413B-A458-B3607AF6525A}"/>
                  </a:ext>
                </a:extLst>
              </p:cNvPr>
              <p:cNvGrpSpPr/>
              <p:nvPr/>
            </p:nvGrpSpPr>
            <p:grpSpPr>
              <a:xfrm>
                <a:off x="7144192" y="1817619"/>
                <a:ext cx="357058" cy="261006"/>
                <a:chOff x="7599343" y="3871727"/>
                <a:chExt cx="790674" cy="577975"/>
              </a:xfrm>
              <a:solidFill>
                <a:schemeClr val="bg1"/>
              </a:solidFill>
              <a:effectLst/>
            </p:grpSpPr>
            <p:sp>
              <p:nvSpPr>
                <p:cNvPr id="49" name="任意多边形 85">
                  <a:extLst>
                    <a:ext uri="{FF2B5EF4-FFF2-40B4-BE49-F238E27FC236}">
                      <a16:creationId xmlns:a16="http://schemas.microsoft.com/office/drawing/2014/main" id="{5DDFE053-EA8F-4F29-B5C6-C47C09F01C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2726" y="3973484"/>
                  <a:ext cx="628785" cy="476218"/>
                </a:xfrm>
                <a:custGeom>
                  <a:avLst/>
                  <a:gdLst>
                    <a:gd name="T0" fmla="*/ 96105 w 628567"/>
                    <a:gd name="T1" fmla="*/ 192304 h 476598"/>
                    <a:gd name="T2" fmla="*/ 96105 w 628567"/>
                    <a:gd name="T3" fmla="*/ 476598 h 476598"/>
                    <a:gd name="T4" fmla="*/ 0 w 628567"/>
                    <a:gd name="T5" fmla="*/ 476598 h 476598"/>
                    <a:gd name="T6" fmla="*/ 0 w 628567"/>
                    <a:gd name="T7" fmla="*/ 267440 h 476598"/>
                    <a:gd name="T8" fmla="*/ 451079 w 628567"/>
                    <a:gd name="T9" fmla="*/ 149738 h 476598"/>
                    <a:gd name="T10" fmla="*/ 451079 w 628567"/>
                    <a:gd name="T11" fmla="*/ 476598 h 476598"/>
                    <a:gd name="T12" fmla="*/ 354974 w 628567"/>
                    <a:gd name="T13" fmla="*/ 476598 h 476598"/>
                    <a:gd name="T14" fmla="*/ 354974 w 628567"/>
                    <a:gd name="T15" fmla="*/ 196833 h 476598"/>
                    <a:gd name="T16" fmla="*/ 357633 w 628567"/>
                    <a:gd name="T17" fmla="*/ 200277 h 476598"/>
                    <a:gd name="T18" fmla="*/ 359009 w 628567"/>
                    <a:gd name="T19" fmla="*/ 199214 h 476598"/>
                    <a:gd name="T20" fmla="*/ 372907 w 628567"/>
                    <a:gd name="T21" fmla="*/ 215687 h 476598"/>
                    <a:gd name="T22" fmla="*/ 255352 w 628567"/>
                    <a:gd name="T23" fmla="*/ 67803 h 476598"/>
                    <a:gd name="T24" fmla="*/ 273592 w 628567"/>
                    <a:gd name="T25" fmla="*/ 91427 h 476598"/>
                    <a:gd name="T26" fmla="*/ 273592 w 628567"/>
                    <a:gd name="T27" fmla="*/ 476598 h 476598"/>
                    <a:gd name="T28" fmla="*/ 177487 w 628567"/>
                    <a:gd name="T29" fmla="*/ 476598 h 476598"/>
                    <a:gd name="T30" fmla="*/ 177487 w 628567"/>
                    <a:gd name="T31" fmla="*/ 128679 h 476598"/>
                    <a:gd name="T32" fmla="*/ 628567 w 628567"/>
                    <a:gd name="T33" fmla="*/ 0 h 476598"/>
                    <a:gd name="T34" fmla="*/ 628567 w 628567"/>
                    <a:gd name="T35" fmla="*/ 476598 h 476598"/>
                    <a:gd name="T36" fmla="*/ 532462 w 628567"/>
                    <a:gd name="T37" fmla="*/ 476598 h 476598"/>
                    <a:gd name="T38" fmla="*/ 532462 w 628567"/>
                    <a:gd name="T39" fmla="*/ 81079 h 476598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628567"/>
                    <a:gd name="T61" fmla="*/ 0 h 476598"/>
                    <a:gd name="T62" fmla="*/ 628567 w 628567"/>
                    <a:gd name="T63" fmla="*/ 476598 h 476598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628567" h="476598">
                      <a:moveTo>
                        <a:pt x="96105" y="192304"/>
                      </a:moveTo>
                      <a:lnTo>
                        <a:pt x="96105" y="476598"/>
                      </a:lnTo>
                      <a:lnTo>
                        <a:pt x="0" y="476598"/>
                      </a:lnTo>
                      <a:lnTo>
                        <a:pt x="0" y="267440"/>
                      </a:lnTo>
                      <a:close/>
                      <a:moveTo>
                        <a:pt x="451079" y="149738"/>
                      </a:moveTo>
                      <a:lnTo>
                        <a:pt x="451079" y="476598"/>
                      </a:lnTo>
                      <a:lnTo>
                        <a:pt x="354974" y="476598"/>
                      </a:lnTo>
                      <a:lnTo>
                        <a:pt x="354974" y="196833"/>
                      </a:lnTo>
                      <a:lnTo>
                        <a:pt x="357633" y="200277"/>
                      </a:lnTo>
                      <a:lnTo>
                        <a:pt x="359009" y="199214"/>
                      </a:lnTo>
                      <a:lnTo>
                        <a:pt x="372907" y="215687"/>
                      </a:lnTo>
                      <a:close/>
                      <a:moveTo>
                        <a:pt x="255352" y="67803"/>
                      </a:moveTo>
                      <a:lnTo>
                        <a:pt x="273592" y="91427"/>
                      </a:lnTo>
                      <a:lnTo>
                        <a:pt x="273592" y="476598"/>
                      </a:lnTo>
                      <a:lnTo>
                        <a:pt x="177487" y="476598"/>
                      </a:lnTo>
                      <a:lnTo>
                        <a:pt x="177487" y="128679"/>
                      </a:lnTo>
                      <a:close/>
                      <a:moveTo>
                        <a:pt x="628567" y="0"/>
                      </a:moveTo>
                      <a:lnTo>
                        <a:pt x="628567" y="476598"/>
                      </a:lnTo>
                      <a:lnTo>
                        <a:pt x="532462" y="476598"/>
                      </a:lnTo>
                      <a:lnTo>
                        <a:pt x="532462" y="810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1321">
                    <a:solidFill>
                      <a:srgbClr val="2F5E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50" name="任意多边形 86">
                  <a:extLst>
                    <a:ext uri="{FF2B5EF4-FFF2-40B4-BE49-F238E27FC236}">
                      <a16:creationId xmlns:a16="http://schemas.microsoft.com/office/drawing/2014/main" id="{740969D3-F1E2-42B3-9529-34C003C39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790841">
                  <a:off x="7831852" y="3639218"/>
                  <a:ext cx="325655" cy="790674"/>
                </a:xfrm>
                <a:custGeom>
                  <a:avLst/>
                  <a:gdLst>
                    <a:gd name="T0" fmla="*/ 97660 w 325915"/>
                    <a:gd name="T1" fmla="*/ 790400 h 790400"/>
                    <a:gd name="T2" fmla="*/ 0 w 325915"/>
                    <a:gd name="T3" fmla="*/ 664808 h 790400"/>
                    <a:gd name="T4" fmla="*/ 70970 w 325915"/>
                    <a:gd name="T5" fmla="*/ 664808 h 790400"/>
                    <a:gd name="T6" fmla="*/ 70970 w 325915"/>
                    <a:gd name="T7" fmla="*/ 320500 h 790400"/>
                    <a:gd name="T8" fmla="*/ 92523 w 325915"/>
                    <a:gd name="T9" fmla="*/ 320500 h 790400"/>
                    <a:gd name="T10" fmla="*/ 92598 w 325915"/>
                    <a:gd name="T11" fmla="*/ 318763 h 790400"/>
                    <a:gd name="T12" fmla="*/ 259805 w 325915"/>
                    <a:gd name="T13" fmla="*/ 326009 h 790400"/>
                    <a:gd name="T14" fmla="*/ 271953 w 325915"/>
                    <a:gd name="T15" fmla="*/ 0 h 790400"/>
                    <a:gd name="T16" fmla="*/ 325915 w 325915"/>
                    <a:gd name="T17" fmla="*/ 2011 h 790400"/>
                    <a:gd name="T18" fmla="*/ 311729 w 325915"/>
                    <a:gd name="T19" fmla="*/ 382747 h 790400"/>
                    <a:gd name="T20" fmla="*/ 257766 w 325915"/>
                    <a:gd name="T21" fmla="*/ 380736 h 790400"/>
                    <a:gd name="T22" fmla="*/ 257794 w 325915"/>
                    <a:gd name="T23" fmla="*/ 379973 h 790400"/>
                    <a:gd name="T24" fmla="*/ 124349 w 325915"/>
                    <a:gd name="T25" fmla="*/ 374190 h 790400"/>
                    <a:gd name="T26" fmla="*/ 124349 w 325915"/>
                    <a:gd name="T27" fmla="*/ 664808 h 790400"/>
                    <a:gd name="T28" fmla="*/ 195319 w 325915"/>
                    <a:gd name="T29" fmla="*/ 664808 h 790400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25915"/>
                    <a:gd name="T46" fmla="*/ 0 h 790400"/>
                    <a:gd name="T47" fmla="*/ 325915 w 325915"/>
                    <a:gd name="T48" fmla="*/ 790400 h 790400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25915" h="790400">
                      <a:moveTo>
                        <a:pt x="97660" y="790400"/>
                      </a:moveTo>
                      <a:lnTo>
                        <a:pt x="0" y="664808"/>
                      </a:lnTo>
                      <a:lnTo>
                        <a:pt x="70970" y="664808"/>
                      </a:lnTo>
                      <a:lnTo>
                        <a:pt x="70970" y="320500"/>
                      </a:lnTo>
                      <a:lnTo>
                        <a:pt x="92523" y="320500"/>
                      </a:lnTo>
                      <a:lnTo>
                        <a:pt x="92598" y="318763"/>
                      </a:lnTo>
                      <a:lnTo>
                        <a:pt x="259805" y="326009"/>
                      </a:lnTo>
                      <a:lnTo>
                        <a:pt x="271953" y="0"/>
                      </a:lnTo>
                      <a:lnTo>
                        <a:pt x="325915" y="2011"/>
                      </a:lnTo>
                      <a:lnTo>
                        <a:pt x="311729" y="382747"/>
                      </a:lnTo>
                      <a:lnTo>
                        <a:pt x="257766" y="380736"/>
                      </a:lnTo>
                      <a:lnTo>
                        <a:pt x="257794" y="379973"/>
                      </a:lnTo>
                      <a:lnTo>
                        <a:pt x="124349" y="374190"/>
                      </a:lnTo>
                      <a:lnTo>
                        <a:pt x="124349" y="664808"/>
                      </a:lnTo>
                      <a:lnTo>
                        <a:pt x="195319" y="6648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bevel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zh-CN" sz="1321">
                    <a:solidFill>
                      <a:srgbClr val="2F5EB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5EC8E84-B587-4722-8A7B-FBC6DF7FA489}"/>
              </a:ext>
            </a:extLst>
          </p:cNvPr>
          <p:cNvCxnSpPr/>
          <p:nvPr/>
        </p:nvCxnSpPr>
        <p:spPr>
          <a:xfrm>
            <a:off x="423377" y="6632084"/>
            <a:ext cx="1147823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3528BB22-B250-431E-B454-F90D45659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73" y="2584357"/>
            <a:ext cx="4523108" cy="297076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9F3DBB1-9993-4AE0-B86D-1E8452A9BE47}"/>
              </a:ext>
            </a:extLst>
          </p:cNvPr>
          <p:cNvSpPr txBox="1"/>
          <p:nvPr/>
        </p:nvSpPr>
        <p:spPr>
          <a:xfrm>
            <a:off x="7600155" y="2211859"/>
            <a:ext cx="38792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4E753B"/>
                </a:solidFill>
              </a:rPr>
              <a:t>该版本主要问题集中于数据库连接、前端</a:t>
            </a:r>
            <a:r>
              <a:rPr lang="en-US" altLang="zh-CN" sz="1600" dirty="0">
                <a:solidFill>
                  <a:srgbClr val="4E753B"/>
                </a:solidFill>
              </a:rPr>
              <a:t>UI</a:t>
            </a:r>
            <a:r>
              <a:rPr lang="zh-CN" altLang="en-US" sz="1600" dirty="0">
                <a:solidFill>
                  <a:srgbClr val="4E753B"/>
                </a:solidFill>
              </a:rPr>
              <a:t>两个部分，另外还有安装与驱动配置的问题。</a:t>
            </a:r>
            <a:endParaRPr lang="en-US" altLang="zh-CN" sz="1600" dirty="0">
              <a:solidFill>
                <a:srgbClr val="4E753B"/>
              </a:solidFill>
            </a:endParaRPr>
          </a:p>
          <a:p>
            <a:endParaRPr lang="en-US" altLang="zh-CN" sz="1600" dirty="0">
              <a:solidFill>
                <a:srgbClr val="4E753B"/>
              </a:solidFill>
            </a:endParaRPr>
          </a:p>
          <a:p>
            <a:endParaRPr lang="en-US" altLang="zh-CN" sz="1600" dirty="0">
              <a:solidFill>
                <a:srgbClr val="4E753B"/>
              </a:solidFill>
            </a:endParaRPr>
          </a:p>
          <a:p>
            <a:endParaRPr lang="en-US" altLang="zh-CN" sz="1600" dirty="0">
              <a:solidFill>
                <a:srgbClr val="4E753B"/>
              </a:solidFill>
            </a:endParaRPr>
          </a:p>
          <a:p>
            <a:endParaRPr lang="en-US" altLang="zh-CN" sz="1600" dirty="0">
              <a:solidFill>
                <a:srgbClr val="4E753B"/>
              </a:solidFill>
            </a:endParaRPr>
          </a:p>
          <a:p>
            <a:endParaRPr lang="en-US" altLang="zh-CN" sz="1600" dirty="0">
              <a:solidFill>
                <a:srgbClr val="4E753B"/>
              </a:solidFill>
            </a:endParaRPr>
          </a:p>
          <a:p>
            <a:r>
              <a:rPr lang="zh-CN" altLang="en-US" sz="1600" dirty="0">
                <a:solidFill>
                  <a:srgbClr val="4E753B"/>
                </a:solidFill>
              </a:rPr>
              <a:t>进行数据分析前，我们认为大多数</a:t>
            </a:r>
            <a:r>
              <a:rPr lang="en-US" altLang="zh-CN" sz="1600" dirty="0">
                <a:solidFill>
                  <a:srgbClr val="4E753B"/>
                </a:solidFill>
              </a:rPr>
              <a:t>Review</a:t>
            </a:r>
            <a:r>
              <a:rPr lang="zh-CN" altLang="en-US" sz="1600" dirty="0">
                <a:solidFill>
                  <a:srgbClr val="4E753B"/>
                </a:solidFill>
              </a:rPr>
              <a:t>将以前端、数据库连接等为中心，这与我们的分析情况符合。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934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2001134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06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可视化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7393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92469" y="452791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6-1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首页展示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FCC13C-4E89-48FD-AC31-DB6CB9945050}"/>
              </a:ext>
            </a:extLst>
          </p:cNvPr>
          <p:cNvSpPr txBox="1"/>
          <p:nvPr/>
        </p:nvSpPr>
        <p:spPr>
          <a:xfrm>
            <a:off x="183931" y="1114732"/>
            <a:ext cx="9196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前端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URL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http://124.221.102.208:8086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。此处我们新增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个按钮：左侧的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Senti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Tool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是迭代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的工具，右侧的是本次的分析工具。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9DA3E-F8C8-42CF-B8CD-77D9B015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41" y="1945574"/>
            <a:ext cx="5820587" cy="22101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88FFFC-649A-4CA4-AE28-7D10D584918C}"/>
              </a:ext>
            </a:extLst>
          </p:cNvPr>
          <p:cNvSpPr txBox="1"/>
          <p:nvPr/>
        </p:nvSpPr>
        <p:spPr>
          <a:xfrm>
            <a:off x="183931" y="4524704"/>
            <a:ext cx="639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我们提供了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Tab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，点击即可切换。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121917-A13C-4CD6-8635-E6317FE5A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931" y="5294588"/>
            <a:ext cx="4934639" cy="657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1087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3" y="422235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6-2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总数据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FCC13C-4E89-48FD-AC31-DB6CB9945050}"/>
              </a:ext>
            </a:extLst>
          </p:cNvPr>
          <p:cNvSpPr txBox="1"/>
          <p:nvPr/>
        </p:nvSpPr>
        <p:spPr>
          <a:xfrm>
            <a:off x="183930" y="1114732"/>
            <a:ext cx="604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点击右侧按钮进入我们的主页面，可以看到总体情况。这些数据是数据库中的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Superset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表中的数据，为的是方便查看。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262478-E3AC-2E1F-7E8B-99FB2026E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775" y="947094"/>
            <a:ext cx="4541641" cy="28806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76525BD-F256-1BE0-F008-4680C21A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776" y="3827708"/>
            <a:ext cx="4541642" cy="27475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A7B1F1C-DC6D-9D39-469F-41FC108FF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32" y="2038062"/>
            <a:ext cx="5931378" cy="4146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5558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514319" y="416327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6-3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按评审者查看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88FFFC-649A-4CA4-AE28-7D10D584918C}"/>
              </a:ext>
            </a:extLst>
          </p:cNvPr>
          <p:cNvSpPr txBox="1"/>
          <p:nvPr/>
        </p:nvSpPr>
        <p:spPr>
          <a:xfrm>
            <a:off x="213601" y="1771763"/>
            <a:ext cx="469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如果评审者存在，则会显示其所有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Review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内容。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BA9E34-1A6B-43F8-8B16-F363382BB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9" y="1169190"/>
            <a:ext cx="4480434" cy="6025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EC1D64-77FF-2F14-6C7E-8B687E3AB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79" y="1114732"/>
            <a:ext cx="6924490" cy="53294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EC409B-982F-BAC9-D389-0BA188577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54" y="2538826"/>
            <a:ext cx="4692871" cy="36587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848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项目整体结构说明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862059" y="-823636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90256" y="365613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6-4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按日期查看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ECCE35-8597-0BA0-F86B-B310C1F40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364" y="1708484"/>
            <a:ext cx="5865705" cy="39184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FFE672-A931-5919-9272-6D9BFC6F2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1" y="1708485"/>
            <a:ext cx="5821477" cy="39184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235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78224" y="394533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6-5 Aspect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E753B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D885A9-C8DE-4795-B3A2-E1B8B9EA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648" y="1395664"/>
            <a:ext cx="7268704" cy="49504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9820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07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项目亮点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512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99FB10-8ECA-436F-8B97-3253FF896164}"/>
              </a:ext>
            </a:extLst>
          </p:cNvPr>
          <p:cNvSpPr txBox="1"/>
          <p:nvPr/>
        </p:nvSpPr>
        <p:spPr>
          <a:xfrm>
            <a:off x="1256472" y="1184460"/>
            <a:ext cx="96790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E753B"/>
                </a:solidFill>
              </a:rPr>
              <a:t>我们利用</a:t>
            </a:r>
            <a:r>
              <a:rPr lang="en-US" altLang="zh-CN" dirty="0" err="1">
                <a:solidFill>
                  <a:srgbClr val="4E753B"/>
                </a:solidFill>
              </a:rPr>
              <a:t>SonarLint</a:t>
            </a:r>
            <a:r>
              <a:rPr lang="zh-CN" altLang="en-US" dirty="0">
                <a:solidFill>
                  <a:srgbClr val="4E753B"/>
                </a:solidFill>
              </a:rPr>
              <a:t>等工具来辅助</a:t>
            </a:r>
            <a:r>
              <a:rPr lang="en-US" altLang="zh-CN" dirty="0" err="1">
                <a:solidFill>
                  <a:srgbClr val="4E753B"/>
                </a:solidFill>
              </a:rPr>
              <a:t>Checkstyle</a:t>
            </a:r>
            <a:r>
              <a:rPr lang="zh-CN" altLang="en-US" dirty="0">
                <a:solidFill>
                  <a:srgbClr val="4E753B"/>
                </a:solidFill>
              </a:rPr>
              <a:t>进行代码风格检查。该工具于迭代</a:t>
            </a:r>
            <a:r>
              <a:rPr lang="en-US" altLang="zh-CN" dirty="0">
                <a:solidFill>
                  <a:srgbClr val="4E753B"/>
                </a:solidFill>
              </a:rPr>
              <a:t>2</a:t>
            </a:r>
            <a:r>
              <a:rPr lang="zh-CN" altLang="en-US" dirty="0">
                <a:solidFill>
                  <a:srgbClr val="4E753B"/>
                </a:solidFill>
              </a:rPr>
              <a:t>引入。</a:t>
            </a:r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br>
              <a:rPr lang="en-US" altLang="zh-CN" dirty="0">
                <a:solidFill>
                  <a:srgbClr val="4E753B"/>
                </a:solidFill>
              </a:rPr>
            </a:br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3" y="250154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7-1 </a:t>
            </a:r>
            <a:r>
              <a:rPr lang="en-US" altLang="zh-CN" sz="2400" b="1" dirty="0" err="1">
                <a:solidFill>
                  <a:srgbClr val="4E753B"/>
                </a:solidFill>
              </a:rPr>
              <a:t>SonarLint</a:t>
            </a:r>
            <a:r>
              <a:rPr lang="zh-CN" altLang="en-US" sz="2400" b="1" dirty="0">
                <a:solidFill>
                  <a:srgbClr val="4E753B"/>
                </a:solidFill>
              </a:rPr>
              <a:t>、</a:t>
            </a:r>
            <a:r>
              <a:rPr lang="en-US" altLang="zh-CN" sz="2400" b="1" dirty="0" err="1">
                <a:solidFill>
                  <a:srgbClr val="4E753B"/>
                </a:solidFill>
              </a:rPr>
              <a:t>SonarCube</a:t>
            </a:r>
            <a:r>
              <a:rPr lang="zh-CN" altLang="en-US" sz="2400" b="1" dirty="0">
                <a:solidFill>
                  <a:srgbClr val="4E753B"/>
                </a:solidFill>
              </a:rPr>
              <a:t>的使用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FFD861-17E3-1ED0-704F-18896EB8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12" y="2253358"/>
            <a:ext cx="8977138" cy="2697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7767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99FB10-8ECA-436F-8B97-3253FF896164}"/>
              </a:ext>
            </a:extLst>
          </p:cNvPr>
          <p:cNvSpPr txBox="1"/>
          <p:nvPr/>
        </p:nvSpPr>
        <p:spPr>
          <a:xfrm>
            <a:off x="1352666" y="1348587"/>
            <a:ext cx="883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E753B"/>
                </a:solidFill>
              </a:rPr>
              <a:t>我们基于</a:t>
            </a:r>
            <a:r>
              <a:rPr lang="en-US" altLang="zh-CN" dirty="0" err="1">
                <a:solidFill>
                  <a:srgbClr val="4E753B"/>
                </a:solidFill>
              </a:rPr>
              <a:t>SpringCloud</a:t>
            </a:r>
            <a:r>
              <a:rPr lang="en-US" altLang="zh-CN" dirty="0">
                <a:solidFill>
                  <a:srgbClr val="4E753B"/>
                </a:solidFill>
              </a:rPr>
              <a:t> Alibaba</a:t>
            </a:r>
            <a:r>
              <a:rPr lang="zh-CN" altLang="en-US" dirty="0">
                <a:solidFill>
                  <a:srgbClr val="4E753B"/>
                </a:solidFill>
              </a:rPr>
              <a:t>的微服务架构在后期为我们添加服务提供了大量的方便。</a:t>
            </a:r>
            <a:endParaRPr lang="en-US" altLang="zh-CN" dirty="0">
              <a:solidFill>
                <a:srgbClr val="4E753B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3" y="250154"/>
            <a:ext cx="510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7-2 </a:t>
            </a:r>
            <a:r>
              <a:rPr lang="zh-CN" altLang="en-US" sz="2400" b="1" dirty="0">
                <a:solidFill>
                  <a:srgbClr val="4E753B"/>
                </a:solidFill>
              </a:rPr>
              <a:t>微服务架构风格的利用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271CE9-5FCF-D5CE-DF77-E41251E04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193" y="2642934"/>
            <a:ext cx="2194750" cy="11735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A75831-48FF-F233-C988-C1EF9D5F43BF}"/>
              </a:ext>
            </a:extLst>
          </p:cNvPr>
          <p:cNvSpPr txBox="1"/>
          <p:nvPr/>
        </p:nvSpPr>
        <p:spPr>
          <a:xfrm>
            <a:off x="1352666" y="4741531"/>
            <a:ext cx="2503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E753B"/>
                </a:solidFill>
              </a:rPr>
              <a:t>举例：</a:t>
            </a:r>
            <a:r>
              <a:rPr lang="en-US" altLang="zh-CN" dirty="0">
                <a:solidFill>
                  <a:srgbClr val="4E753B"/>
                </a:solidFill>
              </a:rPr>
              <a:t>Controller</a:t>
            </a:r>
            <a:r>
              <a:rPr lang="zh-CN" altLang="en-US" dirty="0">
                <a:solidFill>
                  <a:srgbClr val="4E753B"/>
                </a:solidFill>
              </a:rPr>
              <a:t>服务、</a:t>
            </a:r>
            <a:r>
              <a:rPr lang="en-US" altLang="zh-CN" dirty="0">
                <a:solidFill>
                  <a:srgbClr val="4E753B"/>
                </a:solidFill>
              </a:rPr>
              <a:t>Gateway</a:t>
            </a:r>
            <a:r>
              <a:rPr lang="zh-CN" altLang="en-US" dirty="0">
                <a:solidFill>
                  <a:srgbClr val="4E753B"/>
                </a:solidFill>
              </a:rPr>
              <a:t>服务。</a:t>
            </a:r>
            <a:endParaRPr lang="en-US" altLang="zh-CN" dirty="0">
              <a:solidFill>
                <a:srgbClr val="4E753B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EF2621-0D12-A3BA-1817-5E70C1CD8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95" y="1918222"/>
            <a:ext cx="5827402" cy="41880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1595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2" y="250154"/>
            <a:ext cx="572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7-3 </a:t>
            </a:r>
            <a:r>
              <a:rPr lang="en-US" altLang="zh-CN" sz="2400" b="1" dirty="0" err="1"/>
              <a:t>PostCat</a:t>
            </a:r>
            <a:r>
              <a:rPr lang="zh-CN" altLang="en-US" sz="2400" b="1" dirty="0"/>
              <a:t>接口工具的利用和接口文档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CD049E-A7A6-4604-B900-7100AD35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84" y="1490077"/>
            <a:ext cx="7331903" cy="4119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3616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31" y="212656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08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总结与展望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9783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DFCC13C-4E89-48FD-AC31-DB6CB9945050}"/>
              </a:ext>
            </a:extLst>
          </p:cNvPr>
          <p:cNvSpPr txBox="1"/>
          <p:nvPr/>
        </p:nvSpPr>
        <p:spPr>
          <a:xfrm>
            <a:off x="1514964" y="1978113"/>
            <a:ext cx="1168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E753B"/>
                </a:solidFill>
              </a:rPr>
              <a:t>我们在完成助教给出的</a:t>
            </a:r>
            <a:r>
              <a:rPr lang="en-US" altLang="zh-CN" dirty="0">
                <a:solidFill>
                  <a:srgbClr val="4E753B"/>
                </a:solidFill>
              </a:rPr>
              <a:t>PPT</a:t>
            </a:r>
            <a:r>
              <a:rPr lang="zh-CN" altLang="en-US" dirty="0">
                <a:solidFill>
                  <a:srgbClr val="4E753B"/>
                </a:solidFill>
              </a:rPr>
              <a:t>上方向四代码要求的基础上，添加了基于我们自己的理解的内容。</a:t>
            </a:r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4E753B"/>
                </a:solidFill>
              </a:rPr>
              <a:t>微服务架构风格</a:t>
            </a:r>
            <a:endParaRPr lang="en-US" altLang="zh-CN" dirty="0">
              <a:solidFill>
                <a:srgbClr val="4E753B"/>
              </a:solidFill>
            </a:endParaRPr>
          </a:p>
          <a:p>
            <a:pPr marL="342900" indent="-342900">
              <a:buAutoNum type="arabicPeriod"/>
            </a:pPr>
            <a:endParaRPr lang="en-US" altLang="zh-CN" dirty="0">
              <a:solidFill>
                <a:srgbClr val="4E753B"/>
              </a:solidFill>
            </a:endParaRPr>
          </a:p>
          <a:p>
            <a:r>
              <a:rPr lang="en-US" altLang="zh-CN" dirty="0">
                <a:solidFill>
                  <a:srgbClr val="4E753B"/>
                </a:solidFill>
              </a:rPr>
              <a:t>2.  </a:t>
            </a:r>
            <a:r>
              <a:rPr lang="zh-CN" altLang="en-US" dirty="0">
                <a:solidFill>
                  <a:srgbClr val="4E753B"/>
                </a:solidFill>
              </a:rPr>
              <a:t>爬虫针对于复用而设计</a:t>
            </a:r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r>
              <a:rPr lang="en-US" altLang="zh-CN" dirty="0">
                <a:solidFill>
                  <a:srgbClr val="4E753B"/>
                </a:solidFill>
              </a:rPr>
              <a:t>3.  </a:t>
            </a:r>
            <a:r>
              <a:rPr lang="zh-CN" altLang="en-US" dirty="0">
                <a:solidFill>
                  <a:srgbClr val="4E753B"/>
                </a:solidFill>
              </a:rPr>
              <a:t>数据库设计为多版本、多项目设计</a:t>
            </a:r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r>
              <a:rPr lang="zh-CN" altLang="en-US" dirty="0">
                <a:solidFill>
                  <a:srgbClr val="4E753B"/>
                </a:solidFill>
              </a:rPr>
              <a:t>总之，充分考虑了可扩展性。</a:t>
            </a:r>
            <a:endParaRPr lang="en-US" altLang="zh-CN" dirty="0">
              <a:solidFill>
                <a:srgbClr val="4E75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3682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r>
              <a:rPr lang="zh-CN" altLang="en-US" dirty="0">
                <a:solidFill>
                  <a:srgbClr val="F0F0F0"/>
                </a:solidFill>
              </a:rPr>
              <a:t>尹麒深    </a:t>
            </a:r>
            <a:r>
              <a:rPr lang="en-US" altLang="zh-CN" dirty="0">
                <a:solidFill>
                  <a:srgbClr val="F0F0F0"/>
                </a:solidFill>
              </a:rPr>
              <a:t>201250139 (</a:t>
            </a:r>
            <a:r>
              <a:rPr lang="zh-CN" altLang="en-US" dirty="0">
                <a:solidFill>
                  <a:srgbClr val="F0F0F0"/>
                </a:solidFill>
              </a:rPr>
              <a:t>负责人</a:t>
            </a:r>
            <a:r>
              <a:rPr lang="en-US" altLang="zh-CN" dirty="0">
                <a:solidFill>
                  <a:srgbClr val="F0F0F0"/>
                </a:solidFill>
              </a:rPr>
              <a:t>)     </a:t>
            </a:r>
          </a:p>
          <a:p>
            <a:pPr lvl="8"/>
            <a:r>
              <a:rPr lang="zh-CN" altLang="en-US" dirty="0">
                <a:solidFill>
                  <a:srgbClr val="F0F0F0"/>
                </a:solidFill>
              </a:rPr>
              <a:t>张笑恺    </a:t>
            </a:r>
            <a:r>
              <a:rPr lang="en-US" altLang="zh-CN" dirty="0">
                <a:solidFill>
                  <a:srgbClr val="F0F0F0"/>
                </a:solidFill>
              </a:rPr>
              <a:t>201250118       </a:t>
            </a:r>
            <a:r>
              <a:rPr lang="zh-CN" altLang="en-US" dirty="0">
                <a:solidFill>
                  <a:srgbClr val="F0F0F0"/>
                </a:solidFill>
              </a:rPr>
              <a:t>朱甲豪    </a:t>
            </a:r>
            <a:r>
              <a:rPr lang="en-US" altLang="zh-CN" dirty="0">
                <a:solidFill>
                  <a:srgbClr val="F0F0F0"/>
                </a:solidFill>
              </a:rPr>
              <a:t>201250134       </a:t>
            </a:r>
          </a:p>
          <a:p>
            <a:pPr lvl="8"/>
            <a:r>
              <a:rPr lang="zh-CN" altLang="en-US" dirty="0">
                <a:solidFill>
                  <a:srgbClr val="F0F0F0"/>
                </a:solidFill>
              </a:rPr>
              <a:t>胡才轩    </a:t>
            </a:r>
            <a:r>
              <a:rPr lang="en-US" altLang="zh-CN" dirty="0">
                <a:solidFill>
                  <a:srgbClr val="F0F0F0"/>
                </a:solidFill>
              </a:rPr>
              <a:t>201250146       </a:t>
            </a:r>
            <a:r>
              <a:rPr lang="zh-CN" altLang="en-US" dirty="0">
                <a:solidFill>
                  <a:srgbClr val="F0F0F0"/>
                </a:solidFill>
              </a:rPr>
              <a:t>詹美瑛</a:t>
            </a:r>
            <a:r>
              <a:rPr lang="en-US" altLang="zh-CN" dirty="0">
                <a:solidFill>
                  <a:srgbClr val="F0F0F0"/>
                </a:solidFill>
              </a:rPr>
              <a:t>    201250149       </a:t>
            </a:r>
          </a:p>
          <a:p>
            <a:pPr lvl="8"/>
            <a:r>
              <a:rPr lang="zh-CN" altLang="en-US" dirty="0">
                <a:solidFill>
                  <a:srgbClr val="F0F0F0"/>
                </a:solidFill>
              </a:rPr>
              <a:t>徐    晨    </a:t>
            </a:r>
            <a:r>
              <a:rPr lang="en-US" altLang="zh-CN" dirty="0">
                <a:solidFill>
                  <a:srgbClr val="F0F0F0"/>
                </a:solidFill>
              </a:rPr>
              <a:t>201250213</a:t>
            </a:r>
            <a:endParaRPr lang="zh-CN" altLang="en-US" dirty="0">
              <a:solidFill>
                <a:srgbClr val="F0F0F0"/>
              </a:solidFill>
            </a:endParaRP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67DFB539-ACB0-4A08-8F12-295BBF16E37B}"/>
              </a:ext>
            </a:extLst>
          </p:cNvPr>
          <p:cNvSpPr txBox="1"/>
          <p:nvPr/>
        </p:nvSpPr>
        <p:spPr>
          <a:xfrm>
            <a:off x="2942494" y="1484890"/>
            <a:ext cx="6307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Team 8  Q&amp;A</a:t>
            </a:r>
            <a:endParaRPr lang="zh-CN" altLang="en-US" sz="7200" b="1" dirty="0">
              <a:solidFill>
                <a:srgbClr val="BD93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17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EA3515-F9D5-475F-A265-1B8181701ADF}"/>
              </a:ext>
            </a:extLst>
          </p:cNvPr>
          <p:cNvSpPr txBox="1"/>
          <p:nvPr/>
        </p:nvSpPr>
        <p:spPr>
          <a:xfrm>
            <a:off x="4102297" y="5462244"/>
            <a:ext cx="715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E753B"/>
                </a:solidFill>
              </a:rPr>
              <a:t>http://124.221.102.208:8086/</a:t>
            </a:r>
            <a:endParaRPr lang="zh-CN" altLang="en-US" dirty="0">
              <a:solidFill>
                <a:srgbClr val="4E753B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1C25FF-DCA7-4E6D-B05A-F41D9B91B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497" y="1520280"/>
            <a:ext cx="4948545" cy="36294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675370" y="376743"/>
            <a:ext cx="447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1-1 </a:t>
            </a:r>
            <a:r>
              <a:rPr lang="zh-CN" altLang="en-US" sz="2400" b="1" dirty="0">
                <a:solidFill>
                  <a:srgbClr val="4E753B"/>
                </a:solidFill>
              </a:rPr>
              <a:t>项目的构成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99FB10-8ECA-436F-8B97-3253FF896164}"/>
              </a:ext>
            </a:extLst>
          </p:cNvPr>
          <p:cNvSpPr txBox="1"/>
          <p:nvPr/>
        </p:nvSpPr>
        <p:spPr>
          <a:xfrm>
            <a:off x="1588991" y="426824"/>
            <a:ext cx="46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1-2 CICD</a:t>
            </a:r>
            <a:r>
              <a:rPr lang="zh-CN" altLang="en-US" sz="2400" b="1" dirty="0">
                <a:solidFill>
                  <a:srgbClr val="4E753B"/>
                </a:solidFill>
              </a:rPr>
              <a:t>与镜像仓库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FE7452-6541-480F-9690-07176139C2AB}"/>
              </a:ext>
            </a:extLst>
          </p:cNvPr>
          <p:cNvSpPr txBox="1"/>
          <p:nvPr/>
        </p:nvSpPr>
        <p:spPr>
          <a:xfrm>
            <a:off x="9253057" y="426824"/>
            <a:ext cx="22818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PS:</a:t>
            </a:r>
            <a:r>
              <a:rPr lang="zh-CN" altLang="en-US" sz="1050" dirty="0"/>
              <a:t>这部分文档在</a:t>
            </a:r>
            <a:r>
              <a:rPr lang="en-US" altLang="zh-CN" sz="1050" dirty="0"/>
              <a:t>`</a:t>
            </a:r>
            <a:r>
              <a:rPr lang="zh-CN" altLang="en-US" sz="1050" dirty="0"/>
              <a:t>小组数据分析</a:t>
            </a:r>
            <a:r>
              <a:rPr lang="en-US" altLang="zh-CN" sz="1050" dirty="0"/>
              <a:t>`</a:t>
            </a:r>
            <a:r>
              <a:rPr lang="zh-CN" altLang="en-US" sz="1050" dirty="0"/>
              <a:t>中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10C61E-6DFB-4E10-A219-F7B8C4CE5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531144"/>
            <a:ext cx="4206735" cy="10634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297244-91DA-3B23-DC7D-72A0FF935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32" y="3331528"/>
            <a:ext cx="11350336" cy="764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1550E6-62B2-10C6-6045-101854332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61" y="4706321"/>
            <a:ext cx="11167677" cy="7634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845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99FB10-8ECA-436F-8B97-3253FF896164}"/>
              </a:ext>
            </a:extLst>
          </p:cNvPr>
          <p:cNvSpPr txBox="1"/>
          <p:nvPr/>
        </p:nvSpPr>
        <p:spPr>
          <a:xfrm>
            <a:off x="1588991" y="426824"/>
            <a:ext cx="468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1-3 </a:t>
            </a:r>
            <a:r>
              <a:rPr lang="zh-CN" altLang="en-US" sz="2400" b="1" dirty="0">
                <a:solidFill>
                  <a:srgbClr val="4E753B"/>
                </a:solidFill>
              </a:rPr>
              <a:t>新增的爬虫项目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EEA85F-A74F-4EE6-8778-93516A77DFE8}"/>
              </a:ext>
            </a:extLst>
          </p:cNvPr>
          <p:cNvSpPr txBox="1"/>
          <p:nvPr/>
        </p:nvSpPr>
        <p:spPr>
          <a:xfrm>
            <a:off x="1588991" y="2305615"/>
            <a:ext cx="94633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4E753B"/>
                </a:solidFill>
              </a:rPr>
              <a:t>1. </a:t>
            </a:r>
            <a:r>
              <a:rPr lang="zh-CN" altLang="en-US" sz="2000" dirty="0">
                <a:solidFill>
                  <a:srgbClr val="4E753B"/>
                </a:solidFill>
              </a:rPr>
              <a:t>考虑通用性和普适性</a:t>
            </a:r>
            <a:endParaRPr lang="en-US" altLang="zh-CN" sz="2000" dirty="0">
              <a:solidFill>
                <a:srgbClr val="4E753B"/>
              </a:solidFill>
            </a:endParaRPr>
          </a:p>
          <a:p>
            <a:endParaRPr lang="en-US" altLang="zh-CN" sz="2000" dirty="0">
              <a:solidFill>
                <a:srgbClr val="4E753B"/>
              </a:solidFill>
            </a:endParaRPr>
          </a:p>
          <a:p>
            <a:endParaRPr lang="en-US" altLang="zh-CN" sz="2000" dirty="0">
              <a:solidFill>
                <a:srgbClr val="4E753B"/>
              </a:solidFill>
            </a:endParaRPr>
          </a:p>
          <a:p>
            <a:r>
              <a:rPr lang="en-US" altLang="zh-CN" sz="2000" dirty="0">
                <a:solidFill>
                  <a:srgbClr val="4E753B"/>
                </a:solidFill>
              </a:rPr>
              <a:t>2. </a:t>
            </a:r>
            <a:r>
              <a:rPr lang="zh-CN" altLang="en-US" sz="2000" dirty="0">
                <a:solidFill>
                  <a:srgbClr val="4E753B"/>
                </a:solidFill>
              </a:rPr>
              <a:t>数据持久化，方便后续取用</a:t>
            </a:r>
            <a:endParaRPr lang="en-US" altLang="zh-CN" sz="2000" dirty="0">
              <a:solidFill>
                <a:srgbClr val="4E753B"/>
              </a:solidFill>
            </a:endParaRPr>
          </a:p>
          <a:p>
            <a:endParaRPr lang="en-US" altLang="zh-CN" sz="2000" dirty="0">
              <a:solidFill>
                <a:srgbClr val="4E753B"/>
              </a:solidFill>
            </a:endParaRPr>
          </a:p>
          <a:p>
            <a:endParaRPr lang="en-US" altLang="zh-CN" sz="2000" dirty="0">
              <a:solidFill>
                <a:srgbClr val="4E753B"/>
              </a:solidFill>
            </a:endParaRPr>
          </a:p>
          <a:p>
            <a:r>
              <a:rPr lang="en-US" altLang="zh-CN" sz="2000" dirty="0">
                <a:solidFill>
                  <a:srgbClr val="4E753B"/>
                </a:solidFill>
              </a:rPr>
              <a:t>3. </a:t>
            </a:r>
            <a:r>
              <a:rPr lang="zh-CN" altLang="en-US" sz="2000" dirty="0">
                <a:solidFill>
                  <a:srgbClr val="4E753B"/>
                </a:solidFill>
              </a:rPr>
              <a:t>添加去重功能</a:t>
            </a:r>
            <a:endParaRPr lang="en-US" altLang="zh-CN" sz="2000" dirty="0">
              <a:solidFill>
                <a:srgbClr val="4E75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700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</a:rPr>
              <a:t>项目阶段说明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9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6534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99FB10-8ECA-436F-8B97-3253FF896164}"/>
              </a:ext>
            </a:extLst>
          </p:cNvPr>
          <p:cNvSpPr txBox="1"/>
          <p:nvPr/>
        </p:nvSpPr>
        <p:spPr>
          <a:xfrm>
            <a:off x="1120878" y="2806362"/>
            <a:ext cx="447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E753B"/>
                </a:solidFill>
              </a:rPr>
              <a:t>2023</a:t>
            </a:r>
            <a:r>
              <a:rPr lang="zh-CN" altLang="en-US" dirty="0">
                <a:solidFill>
                  <a:srgbClr val="4E753B"/>
                </a:solidFill>
              </a:rPr>
              <a:t>年</a:t>
            </a:r>
            <a:r>
              <a:rPr lang="en-US" altLang="zh-CN" dirty="0">
                <a:solidFill>
                  <a:srgbClr val="4E753B"/>
                </a:solidFill>
              </a:rPr>
              <a:t>4</a:t>
            </a:r>
            <a:r>
              <a:rPr lang="zh-CN" altLang="en-US" dirty="0">
                <a:solidFill>
                  <a:srgbClr val="4E753B"/>
                </a:solidFill>
              </a:rPr>
              <a:t>月</a:t>
            </a:r>
            <a:r>
              <a:rPr lang="en-US" altLang="zh-CN" dirty="0">
                <a:solidFill>
                  <a:srgbClr val="4E753B"/>
                </a:solidFill>
              </a:rPr>
              <a:t>27</a:t>
            </a:r>
            <a:r>
              <a:rPr lang="zh-CN" altLang="en-US" dirty="0">
                <a:solidFill>
                  <a:srgbClr val="4E753B"/>
                </a:solidFill>
              </a:rPr>
              <a:t>日</a:t>
            </a:r>
            <a:r>
              <a:rPr lang="en-US" altLang="zh-CN" dirty="0">
                <a:solidFill>
                  <a:srgbClr val="4E753B"/>
                </a:solidFill>
              </a:rPr>
              <a:t>08</a:t>
            </a:r>
            <a:r>
              <a:rPr lang="zh-CN" altLang="en-US" dirty="0">
                <a:solidFill>
                  <a:srgbClr val="4E753B"/>
                </a:solidFill>
              </a:rPr>
              <a:t>：</a:t>
            </a:r>
            <a:r>
              <a:rPr lang="en-US" altLang="zh-CN" dirty="0">
                <a:solidFill>
                  <a:srgbClr val="4E753B"/>
                </a:solidFill>
              </a:rPr>
              <a:t>30</a:t>
            </a:r>
            <a:r>
              <a:rPr lang="zh-CN" altLang="en-US" dirty="0">
                <a:solidFill>
                  <a:srgbClr val="4E753B"/>
                </a:solidFill>
              </a:rPr>
              <a:t>。</a:t>
            </a:r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r>
              <a:rPr lang="zh-CN" altLang="en-US" dirty="0">
                <a:solidFill>
                  <a:srgbClr val="4E753B"/>
                </a:solidFill>
              </a:rPr>
              <a:t>商讨内容：</a:t>
            </a:r>
            <a:r>
              <a:rPr lang="en-US" altLang="zh-CN" dirty="0">
                <a:solidFill>
                  <a:srgbClr val="4E753B"/>
                </a:solidFill>
              </a:rPr>
              <a:t>1.</a:t>
            </a:r>
            <a:r>
              <a:rPr lang="zh-CN" altLang="en-US" dirty="0">
                <a:solidFill>
                  <a:srgbClr val="4E753B"/>
                </a:solidFill>
              </a:rPr>
              <a:t>迭代</a:t>
            </a:r>
            <a:r>
              <a:rPr lang="en-US" altLang="zh-CN" dirty="0">
                <a:solidFill>
                  <a:srgbClr val="4E753B"/>
                </a:solidFill>
              </a:rPr>
              <a:t>2</a:t>
            </a:r>
            <a:r>
              <a:rPr lang="zh-CN" altLang="en-US" dirty="0">
                <a:solidFill>
                  <a:srgbClr val="4E753B"/>
                </a:solidFill>
              </a:rPr>
              <a:t>结项</a:t>
            </a:r>
            <a:r>
              <a:rPr lang="en-US" altLang="zh-CN" dirty="0">
                <a:solidFill>
                  <a:srgbClr val="4E753B"/>
                </a:solidFill>
              </a:rPr>
              <a:t>   2.</a:t>
            </a:r>
            <a:r>
              <a:rPr lang="zh-CN" altLang="en-US" dirty="0">
                <a:solidFill>
                  <a:srgbClr val="4E753B"/>
                </a:solidFill>
              </a:rPr>
              <a:t>选定方向</a:t>
            </a:r>
            <a:endParaRPr lang="en-US" altLang="zh-CN" dirty="0">
              <a:solidFill>
                <a:srgbClr val="4E753B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466192" y="250154"/>
            <a:ext cx="572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2-1 </a:t>
            </a:r>
            <a:r>
              <a:rPr lang="zh-CN" altLang="en-US" sz="2400" b="1" dirty="0">
                <a:solidFill>
                  <a:srgbClr val="4E753B"/>
                </a:solidFill>
              </a:rPr>
              <a:t>第</a:t>
            </a:r>
            <a:r>
              <a:rPr lang="en-US" altLang="zh-CN" sz="2400" b="1" dirty="0">
                <a:solidFill>
                  <a:srgbClr val="4E753B"/>
                </a:solidFill>
              </a:rPr>
              <a:t>12</a:t>
            </a:r>
            <a:r>
              <a:rPr lang="zh-CN" altLang="en-US" sz="2400" b="1" dirty="0">
                <a:solidFill>
                  <a:srgbClr val="4E753B"/>
                </a:solidFill>
              </a:rPr>
              <a:t>次会议：迭代二总结与方向探究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7052D9-7905-4ECA-B31A-D8BAA91A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18" y="2849237"/>
            <a:ext cx="5325218" cy="1114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078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499FB10-8ECA-436F-8B97-3253FF896164}"/>
              </a:ext>
            </a:extLst>
          </p:cNvPr>
          <p:cNvSpPr txBox="1"/>
          <p:nvPr/>
        </p:nvSpPr>
        <p:spPr>
          <a:xfrm>
            <a:off x="1195614" y="2544971"/>
            <a:ext cx="8767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E753B"/>
                </a:solidFill>
              </a:rPr>
              <a:t>2023</a:t>
            </a:r>
            <a:r>
              <a:rPr lang="zh-CN" altLang="en-US" dirty="0">
                <a:solidFill>
                  <a:srgbClr val="4E753B"/>
                </a:solidFill>
              </a:rPr>
              <a:t>年</a:t>
            </a:r>
            <a:r>
              <a:rPr lang="en-US" altLang="zh-CN" dirty="0">
                <a:solidFill>
                  <a:srgbClr val="4E753B"/>
                </a:solidFill>
              </a:rPr>
              <a:t>5</a:t>
            </a:r>
            <a:r>
              <a:rPr lang="zh-CN" altLang="en-US" dirty="0">
                <a:solidFill>
                  <a:srgbClr val="4E753B"/>
                </a:solidFill>
              </a:rPr>
              <a:t>月</a:t>
            </a:r>
            <a:r>
              <a:rPr lang="en-US" altLang="zh-CN" dirty="0">
                <a:solidFill>
                  <a:srgbClr val="4E753B"/>
                </a:solidFill>
              </a:rPr>
              <a:t>12</a:t>
            </a:r>
            <a:r>
              <a:rPr lang="zh-CN" altLang="en-US" dirty="0">
                <a:solidFill>
                  <a:srgbClr val="4E753B"/>
                </a:solidFill>
              </a:rPr>
              <a:t>日</a:t>
            </a:r>
            <a:r>
              <a:rPr lang="en-US" altLang="zh-CN" dirty="0">
                <a:solidFill>
                  <a:srgbClr val="4E753B"/>
                </a:solidFill>
              </a:rPr>
              <a:t>20:00</a:t>
            </a:r>
            <a:r>
              <a:rPr lang="zh-CN" altLang="en-US" dirty="0">
                <a:solidFill>
                  <a:srgbClr val="4E753B"/>
                </a:solidFill>
              </a:rPr>
              <a:t>。</a:t>
            </a:r>
            <a:endParaRPr lang="en-US" altLang="zh-CN" dirty="0">
              <a:solidFill>
                <a:srgbClr val="4E753B"/>
              </a:solidFill>
            </a:endParaRPr>
          </a:p>
          <a:p>
            <a:endParaRPr lang="en-US" altLang="zh-CN" dirty="0">
              <a:solidFill>
                <a:srgbClr val="4E753B"/>
              </a:solidFill>
            </a:endParaRPr>
          </a:p>
          <a:p>
            <a:r>
              <a:rPr lang="zh-CN" altLang="en-US" dirty="0">
                <a:solidFill>
                  <a:srgbClr val="4E753B"/>
                </a:solidFill>
              </a:rPr>
              <a:t>主要目的：</a:t>
            </a:r>
            <a:endParaRPr lang="en-US" altLang="zh-CN" dirty="0">
              <a:solidFill>
                <a:srgbClr val="4E753B"/>
              </a:solidFill>
            </a:endParaRPr>
          </a:p>
          <a:p>
            <a:r>
              <a:rPr lang="zh-CN" altLang="en-US" dirty="0">
                <a:solidFill>
                  <a:srgbClr val="4E753B"/>
                </a:solidFill>
              </a:rPr>
              <a:t>确定方向、执行步骤的详细规划、约定了接口传输数据</a:t>
            </a:r>
            <a:endParaRPr lang="en-US" altLang="zh-CN" dirty="0">
              <a:solidFill>
                <a:srgbClr val="4E753B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822067-FB04-4A7F-89FC-62E813138653}"/>
              </a:ext>
            </a:extLst>
          </p:cNvPr>
          <p:cNvSpPr txBox="1"/>
          <p:nvPr/>
        </p:nvSpPr>
        <p:spPr>
          <a:xfrm>
            <a:off x="1544569" y="398200"/>
            <a:ext cx="630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E753B"/>
                </a:solidFill>
              </a:rPr>
              <a:t>2-2 </a:t>
            </a:r>
            <a:r>
              <a:rPr lang="zh-CN" altLang="en-US" sz="2400" b="1" dirty="0">
                <a:solidFill>
                  <a:srgbClr val="4E753B"/>
                </a:solidFill>
              </a:rPr>
              <a:t>第</a:t>
            </a:r>
            <a:r>
              <a:rPr lang="en-US" altLang="zh-CN" sz="2400" b="1" dirty="0">
                <a:solidFill>
                  <a:srgbClr val="4E753B"/>
                </a:solidFill>
              </a:rPr>
              <a:t>13</a:t>
            </a:r>
            <a:r>
              <a:rPr lang="zh-CN" altLang="en-US" sz="2400" b="1" dirty="0">
                <a:solidFill>
                  <a:srgbClr val="4E753B"/>
                </a:solidFill>
              </a:rPr>
              <a:t>次会议：方向确定与第一二步的规划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53228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11277</TotalTime>
  <Words>2689</Words>
  <Application>Microsoft Office PowerPoint</Application>
  <PresentationFormat>宽屏</PresentationFormat>
  <Paragraphs>264</Paragraphs>
  <Slides>38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Giesen Yin</cp:lastModifiedBy>
  <cp:revision>506</cp:revision>
  <dcterms:created xsi:type="dcterms:W3CDTF">2019-06-19T02:08:00Z</dcterms:created>
  <dcterms:modified xsi:type="dcterms:W3CDTF">2023-06-10T07:20:21Z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